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831" r:id="rId2"/>
    <p:sldId id="853" r:id="rId3"/>
    <p:sldId id="850" r:id="rId4"/>
    <p:sldId id="854" r:id="rId5"/>
    <p:sldId id="855" r:id="rId6"/>
    <p:sldId id="856" r:id="rId7"/>
    <p:sldId id="857" r:id="rId8"/>
    <p:sldId id="858" r:id="rId9"/>
    <p:sldId id="849" r:id="rId10"/>
    <p:sldId id="848" r:id="rId11"/>
    <p:sldId id="84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FF"/>
    <a:srgbClr val="00FF00"/>
    <a:srgbClr val="00E50D"/>
    <a:srgbClr val="440154"/>
    <a:srgbClr val="152BFF"/>
    <a:srgbClr val="D2D2D2"/>
    <a:srgbClr val="00B0F0"/>
    <a:srgbClr val="C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1" autoAdjust="0"/>
    <p:restoredTop sz="75552" autoAdjust="0"/>
  </p:normalViewPr>
  <p:slideViewPr>
    <p:cSldViewPr snapToGrid="0" snapToObjects="1">
      <p:cViewPr varScale="1">
        <p:scale>
          <a:sx n="151" d="100"/>
          <a:sy n="151" d="100"/>
        </p:scale>
        <p:origin x="2432" y="18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7T07:07:08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23:02:4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3F73-1FD8-4D51-8916-42594C867157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E4A0D-07B3-4F64-99C1-F29B771D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paper&lt;click&gt; , we focus on imaging and extracting information from transient surface vibrations.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432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Nevertheless, we show that </a:t>
            </a:r>
            <a:r>
              <a:rPr lang="en-US" b="1" i="0" dirty="0">
                <a:effectLst/>
                <a:latin typeface="Arial" panose="020B0604020202020204" pitchFamily="34" charset="0"/>
              </a:rPr>
              <a:t>using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&lt;click&gt; more markers in non-colinear configurations significantly improves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localizion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Because our current prototype is unable to measure more than five colinear point, these results are synthesized by stepping at the same location twice and changing the camera’s measurement position.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0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Moreover, the shape and </a:t>
            </a:r>
            <a:r>
              <a:rPr lang="en-US" b="1" dirty="0"/>
              <a:t>composition</a:t>
            </a:r>
            <a:r>
              <a:rPr lang="en-US" dirty="0"/>
              <a:t> of the dropped object, affects the </a:t>
            </a:r>
            <a:r>
              <a:rPr lang="en-US" b="1" dirty="0"/>
              <a:t>spectral composition </a:t>
            </a:r>
            <a:r>
              <a:rPr lang="en-US" dirty="0"/>
              <a:t>of the resulting vibrations.</a:t>
            </a:r>
          </a:p>
          <a:p>
            <a:pPr rtl="0"/>
            <a:r>
              <a:rPr lang="en-US" dirty="0"/>
              <a:t>For instance, dropping a soft object &lt;click&gt; </a:t>
            </a:r>
            <a:r>
              <a:rPr lang="en-US" i="0" dirty="0"/>
              <a:t>creates </a:t>
            </a:r>
            <a:r>
              <a:rPr lang="en-US" b="1" i="0" dirty="0"/>
              <a:t>smooth</a:t>
            </a:r>
            <a:r>
              <a:rPr lang="en-US" i="0" dirty="0"/>
              <a:t> low-frequency </a:t>
            </a:r>
            <a:r>
              <a:rPr lang="en-US" dirty="0"/>
              <a:t>vibrations, while dropping ever harder &lt;click&gt;objects, yields responses having higher-frequency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78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that there exists a brief time interval immediately following the impact, during which the surface vibrations can be described&lt;click&gt; as an elastic wave that is propagating outward.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17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develop a </a:t>
            </a:r>
            <a:r>
              <a:rPr lang="en-US" dirty="0" err="1"/>
              <a:t>backprojection</a:t>
            </a:r>
            <a:r>
              <a:rPr lang="en-US" dirty="0"/>
              <a:t>-based algorithm to &lt;click&gt;localize the impact sources using the vibrations within this time interval.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2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E4A0D-07B3-4F64-99C1-F29B771DE0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2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E4A0D-07B3-4F64-99C1-F29B771DE0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We tested impact localization on various&lt;click&gt; isotropic and anisotropic materials.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example &lt;click&gt;, here we show the localization for an isotropic whiteboard and an anisotropic plate of plywood.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both materials,&lt;click&gt; we measure the vibrations using at five surface points, and knock &lt;click&gt; on points having different angles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on the same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radious</a:t>
            </a:r>
            <a:r>
              <a:rPr lang="en-US" b="0" i="0" dirty="0">
                <a:effectLst/>
                <a:latin typeface="Arial" panose="020B0604020202020204" pitchFamily="34" charset="0"/>
              </a:rPr>
              <a:t> from the center points.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each point&lt;click&gt;, we knock several times and recover the knocking position.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51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E4A0D-07B3-4F64-99C1-F29B771DE0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0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3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We tested impact localization on various&lt;click&gt; isotropic and anisotropic materials.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example &lt;click&gt;, here we show the localization for an isotropic whiteboard and an anisotropic plate of plywood.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both materials,&lt;click&gt; we measure the vibrations using at five surface points, and knock &lt;click&gt; on points having different angles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on the same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radious</a:t>
            </a:r>
            <a:r>
              <a:rPr lang="en-US" b="0" i="0" dirty="0">
                <a:effectLst/>
                <a:latin typeface="Arial" panose="020B0604020202020204" pitchFamily="34" charset="0"/>
              </a:rPr>
              <a:t> from the center points.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For each point&lt;click&gt;, we knock several times and recover the knocking position.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E3D0F-BBA7-4932-AC7D-75485872D9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4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9C99-D1EB-4181-BCDF-743239C3F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D5D05-C9EA-4F6C-AC4D-D270C3CEB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E431-1A8F-420E-94CE-9C54D7CC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A774-B5F5-43C3-BD52-5FBAF014B5B5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83C70-19D0-42E7-B353-BFF8E10D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A0EAE-9576-4A58-8684-B3C60E52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4257-1EE4-45CD-ADAA-3AE9F9D7F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276A-9704-4CEC-A76D-9B6063F6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1E5C3-E933-4CB2-A8AD-CD2B9728B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364D8-95B1-4D92-AA04-34919F5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64B5-44C8-4F69-95A4-CD06C7C51F96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F4FD-AB58-4EA5-B8D9-F9BA07BC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5B2DF-7F38-45DB-809E-68480CA2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4257-1EE4-45CD-ADAA-3AE9F9D7F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9E9AE4-1506-486C-A5B0-2067CCCDF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7E434-53E9-4EDD-A699-5BEAF667C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DEF0-5981-4F3D-9A80-512A404E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FECC-1CCE-4F06-9DAA-795E274441FF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26EF-DF7E-428F-AABD-79F20BB6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49CE-BCAE-429E-9A43-A6CFCB04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4257-1EE4-45CD-ADAA-3AE9F9D7F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9D39-97B5-4E6D-817B-F4DCFC63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-162776"/>
            <a:ext cx="10515600" cy="1325563"/>
          </a:xfrm>
        </p:spPr>
        <p:txBody>
          <a:bodyPr/>
          <a:lstStyle>
            <a:lvl1pPr>
              <a:defRPr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D1D12-B24B-4865-A244-E787F78D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8E77-EA5D-44EF-8D78-B36D5FE1404E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1B5D8-24C7-493B-B822-A04AE4A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4760" y="60515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2F5A-48E9-4460-84F1-8672AB36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042" y="0"/>
            <a:ext cx="2743200" cy="365125"/>
          </a:xfrm>
        </p:spPr>
        <p:txBody>
          <a:bodyPr/>
          <a:lstStyle/>
          <a:p>
            <a:fld id="{31CD4378-CF26-4E97-86EA-BC75731A4D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8489-4EDE-4E61-875B-17D19B80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97CE-11D2-4149-BCEB-1AB3DC05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9EB6-28CB-460B-BAE2-3050A8DB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6639E-E37F-450C-A128-20876AC4AD37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7A3E3-27FF-46E5-A6FE-6B8FA7F5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6A83-EB96-4CC3-9E2B-6DA480B6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3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F15C-58E2-4981-BD5B-7B40DA82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663DF-50CF-4FAF-B095-96ED3089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951A-14D9-4E76-920D-08C7A00B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ECE5-FE43-4C4A-97D6-1FA16418F7BA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B6750-8148-476C-9603-5B42E665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49126-E5B6-4B82-9690-B53A84D4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31E7-2D83-4368-A26B-90EE742F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5A9-5282-409D-B749-B642C7380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96051-834B-4B31-9E2B-1067720A7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BB6FD-E7AF-4574-B043-8D289CBD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5074-8654-4C44-A705-F09437061E59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77614-C4E2-4DBC-B946-D54B902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C80FB5D-529C-4A5D-95D1-78887FEF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161A-2C35-4AC1-96E3-DBF3180F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AE25B-0D4E-43CF-9E88-846881912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F7631-2D58-4943-A4D4-C2E0773ED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2914F-06FF-48C9-9730-939D186EA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0B738-8D5F-490B-9454-CBC535E01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8EBD8-E2D5-43B7-BD75-EE991C21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2C25-852D-4848-9953-BD95102A80E6}" type="datetime1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68DF0-34BE-4583-A1B8-8974EE88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FC440B-623F-418E-A693-5376DD2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5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4B43-DD0C-4451-9F1A-41238298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0D981-5AAE-4E45-AE7E-E961F585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3CB95-39D4-4B1D-9297-8E3718E47C9B}" type="datetime1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B5920-3242-4BC9-9F9D-73036509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30C49-D15F-4036-AA42-B865D67F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8CC4D-B2E9-45BF-A08D-7B8E390F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31B9-DD5C-4E72-B42E-7FB923B7E72F}" type="datetime1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5EAFE-4FBB-4425-A050-96AC2795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B6E13-E3D3-4EAA-AF03-C9033F1E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5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1302-EE4F-48FF-B687-5D21529D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AE0-7D4F-47B4-9548-F856D184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4D13-C4B6-4A19-8D37-192B4A35F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74576-38F2-4479-8966-A5D367C1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FB67-751E-4664-9788-AFF84876B2BD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10A8-D530-4652-993D-BB6046D8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2472AD-6C86-4359-AB2D-E7C2796E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0E1B-BACA-4CE9-90BD-FF7CC7CE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0862B-1F00-45BB-879C-F0CBA40B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7FB5F-FF6F-446B-8C2D-01B9D92CF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FB5A8-006F-42A1-B051-1C07371E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F0F7-C3F8-4E86-B60D-46A12E1B2E4E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81144-6A76-4E46-9EE0-A2ABEA50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C640CD6-6650-40B3-BAC7-452D7A5C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F30F4257-1EE4-45CD-ADAA-3AE9F9D7F4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8FDA5-8EAC-4875-8527-E6B79975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D8503-0CAE-413C-9EA0-951F45A1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3457-F595-4AAE-8BD1-ADD82905A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E23F-F63C-4F09-8165-CF2FDDCB39B4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08A23-080F-413F-8D42-4B037E1B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4673-71CB-4DA3-824B-4194FCFC2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F4257-1EE4-45CD-ADAA-3AE9F9D7F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2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11" Type="http://schemas.openxmlformats.org/officeDocument/2006/relationships/image" Target="../media/image5.svg"/><Relationship Id="rId5" Type="http://schemas.openxmlformats.org/officeDocument/2006/relationships/customXml" Target="../ink/ink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9.xml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svg"/><Relationship Id="rId5" Type="http://schemas.openxmlformats.org/officeDocument/2006/relationships/image" Target="../media/image21.jpg"/><Relationship Id="rId10" Type="http://schemas.openxmlformats.org/officeDocument/2006/relationships/image" Target="../media/image38.png"/><Relationship Id="rId4" Type="http://schemas.openxmlformats.org/officeDocument/2006/relationships/image" Target="../media/image140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1.png"/><Relationship Id="rId11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customXml" Target="../ink/ink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customXml" Target="../ink/ink3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5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image" Target="../media/image5.svg"/><Relationship Id="rId5" Type="http://schemas.openxmlformats.org/officeDocument/2006/relationships/customXml" Target="../ink/ink4.xml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9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400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0F6F-1532-437C-81FC-8D617ED0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F4257-1EE4-45CD-ADAA-3AE9F9D7F4B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wavefront_displacement">
            <a:hlinkClick r:id="" action="ppaction://media"/>
            <a:extLst>
              <a:ext uri="{FF2B5EF4-FFF2-40B4-BE49-F238E27FC236}">
                <a16:creationId xmlns:a16="http://schemas.microsoft.com/office/drawing/2014/main" id="{DA652222-311B-A93A-8848-197EF37FB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6591" t="11404" r="2815" b="12926"/>
          <a:stretch/>
        </p:blipFill>
        <p:spPr>
          <a:xfrm>
            <a:off x="6940895" y="1053139"/>
            <a:ext cx="5246432" cy="4382234"/>
          </a:xfrm>
          <a:prstGeom prst="rect">
            <a:avLst/>
          </a:prstGeom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C855BA-3E4F-E623-0417-21019999AA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90" y="1616036"/>
            <a:ext cx="4997638" cy="32564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EC4526-4495-3AB8-2098-8DBEF9036961}"/>
              </a:ext>
            </a:extLst>
          </p:cNvPr>
          <p:cNvSpPr/>
          <p:nvPr/>
        </p:nvSpPr>
        <p:spPr>
          <a:xfrm>
            <a:off x="2811527" y="2101132"/>
            <a:ext cx="246560" cy="38871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393D167-7095-2608-2B49-ED1600998B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6739" y="3038966"/>
            <a:ext cx="504056" cy="701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43E6F0-E478-9F2B-136C-7B8A3641A9A0}"/>
              </a:ext>
            </a:extLst>
          </p:cNvPr>
          <p:cNvSpPr txBox="1"/>
          <p:nvPr/>
        </p:nvSpPr>
        <p:spPr>
          <a:xfrm>
            <a:off x="3114596" y="2934302"/>
            <a:ext cx="19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impact source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82DE76D-9624-CDB4-D22A-A15BDBB9A906}"/>
              </a:ext>
            </a:extLst>
          </p:cNvPr>
          <p:cNvSpPr/>
          <p:nvPr/>
        </p:nvSpPr>
        <p:spPr>
          <a:xfrm>
            <a:off x="5674660" y="2805952"/>
            <a:ext cx="1306576" cy="711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25A5F-DB54-A3A2-36EF-E6C0A0E080B2}"/>
              </a:ext>
            </a:extLst>
          </p:cNvPr>
          <p:cNvSpPr txBox="1"/>
          <p:nvPr/>
        </p:nvSpPr>
        <p:spPr>
          <a:xfrm>
            <a:off x="6162006" y="5147835"/>
            <a:ext cx="6804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ground truth displacement</a:t>
            </a:r>
          </a:p>
          <a:p>
            <a:pPr algn="ctr"/>
            <a:r>
              <a:rPr lang="en-US" sz="1800" dirty="0"/>
              <a:t>(measured using a scanning LDV </a:t>
            </a:r>
          </a:p>
          <a:p>
            <a:pPr algn="ctr"/>
            <a:r>
              <a:rPr lang="en-US" sz="1800" dirty="0"/>
              <a:t>and many repeated knocks)</a:t>
            </a:r>
          </a:p>
        </p:txBody>
      </p:sp>
    </p:spTree>
    <p:extLst>
      <p:ext uri="{BB962C8B-B14F-4D97-AF65-F5344CB8AC3E}">
        <p14:creationId xmlns:p14="http://schemas.microsoft.com/office/powerpoint/2010/main" val="36117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0F6F-1532-437C-81FC-8D617ED0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F4257-1EE4-45CD-ADAA-3AE9F9D7F4B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2F5A4-6E7E-4C38-A112-45BF4024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Localizing footsteps using vibrations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A977677-B40C-7BC5-1649-2741A6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541" y="971393"/>
            <a:ext cx="5047259" cy="283908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06817A-DC3F-66D2-877B-17B0FD0A6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2" y="971393"/>
            <a:ext cx="5047258" cy="283908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75A3F7-056B-7DD4-5EB9-A3704DEE6A0A}"/>
              </a:ext>
            </a:extLst>
          </p:cNvPr>
          <p:cNvSpPr txBox="1"/>
          <p:nvPr/>
        </p:nvSpPr>
        <p:spPr>
          <a:xfrm>
            <a:off x="3654306" y="3933601"/>
            <a:ext cx="488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synthesized results having 10 markers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8DD9B4-76F1-9B0E-5EDD-F449900411A5}"/>
              </a:ext>
            </a:extLst>
          </p:cNvPr>
          <p:cNvGrpSpPr/>
          <p:nvPr/>
        </p:nvGrpSpPr>
        <p:grpSpPr>
          <a:xfrm>
            <a:off x="802639" y="2499200"/>
            <a:ext cx="7521856" cy="1352076"/>
            <a:chOff x="802639" y="2499200"/>
            <a:chExt cx="7521856" cy="135207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91F98C-377A-8074-50F1-6F26EDDFAF61}"/>
                </a:ext>
              </a:extLst>
            </p:cNvPr>
            <p:cNvSpPr/>
            <p:nvPr/>
          </p:nvSpPr>
          <p:spPr>
            <a:xfrm>
              <a:off x="3931920" y="2901790"/>
              <a:ext cx="788670" cy="550070"/>
            </a:xfrm>
            <a:custGeom>
              <a:avLst/>
              <a:gdLst>
                <a:gd name="connsiteX0" fmla="*/ 0 w 788670"/>
                <a:gd name="connsiteY0" fmla="*/ 22860 h 571500"/>
                <a:gd name="connsiteX1" fmla="*/ 434340 w 788670"/>
                <a:gd name="connsiteY1" fmla="*/ 571500 h 571500"/>
                <a:gd name="connsiteX2" fmla="*/ 788670 w 788670"/>
                <a:gd name="connsiteY2" fmla="*/ 571500 h 571500"/>
                <a:gd name="connsiteX3" fmla="*/ 342900 w 788670"/>
                <a:gd name="connsiteY3" fmla="*/ 0 h 571500"/>
                <a:gd name="connsiteX4" fmla="*/ 0 w 788670"/>
                <a:gd name="connsiteY4" fmla="*/ 22860 h 571500"/>
                <a:gd name="connsiteX0" fmla="*/ 0 w 788670"/>
                <a:gd name="connsiteY0" fmla="*/ 10954 h 559594"/>
                <a:gd name="connsiteX1" fmla="*/ 434340 w 788670"/>
                <a:gd name="connsiteY1" fmla="*/ 559594 h 559594"/>
                <a:gd name="connsiteX2" fmla="*/ 788670 w 788670"/>
                <a:gd name="connsiteY2" fmla="*/ 559594 h 559594"/>
                <a:gd name="connsiteX3" fmla="*/ 354806 w 788670"/>
                <a:gd name="connsiteY3" fmla="*/ 0 h 559594"/>
                <a:gd name="connsiteX4" fmla="*/ 0 w 788670"/>
                <a:gd name="connsiteY4" fmla="*/ 10954 h 559594"/>
                <a:gd name="connsiteX0" fmla="*/ 0 w 788670"/>
                <a:gd name="connsiteY0" fmla="*/ 6192 h 554832"/>
                <a:gd name="connsiteX1" fmla="*/ 434340 w 788670"/>
                <a:gd name="connsiteY1" fmla="*/ 554832 h 554832"/>
                <a:gd name="connsiteX2" fmla="*/ 788670 w 788670"/>
                <a:gd name="connsiteY2" fmla="*/ 554832 h 554832"/>
                <a:gd name="connsiteX3" fmla="*/ 326231 w 788670"/>
                <a:gd name="connsiteY3" fmla="*/ 0 h 554832"/>
                <a:gd name="connsiteX4" fmla="*/ 0 w 788670"/>
                <a:gd name="connsiteY4" fmla="*/ 6192 h 554832"/>
                <a:gd name="connsiteX0" fmla="*/ 0 w 788670"/>
                <a:gd name="connsiteY0" fmla="*/ 1430 h 550070"/>
                <a:gd name="connsiteX1" fmla="*/ 434340 w 788670"/>
                <a:gd name="connsiteY1" fmla="*/ 550070 h 550070"/>
                <a:gd name="connsiteX2" fmla="*/ 788670 w 788670"/>
                <a:gd name="connsiteY2" fmla="*/ 550070 h 550070"/>
                <a:gd name="connsiteX3" fmla="*/ 321469 w 788670"/>
                <a:gd name="connsiteY3" fmla="*/ 0 h 550070"/>
                <a:gd name="connsiteX4" fmla="*/ 0 w 788670"/>
                <a:gd name="connsiteY4" fmla="*/ 1430 h 55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70" h="550070">
                  <a:moveTo>
                    <a:pt x="0" y="1430"/>
                  </a:moveTo>
                  <a:lnTo>
                    <a:pt x="434340" y="550070"/>
                  </a:lnTo>
                  <a:lnTo>
                    <a:pt x="788670" y="550070"/>
                  </a:lnTo>
                  <a:lnTo>
                    <a:pt x="321469" y="0"/>
                  </a:lnTo>
                  <a:lnTo>
                    <a:pt x="0" y="1430"/>
                  </a:lnTo>
                  <a:close/>
                </a:path>
              </a:pathLst>
            </a:cu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E70AAB-460D-759C-BAEE-C182A8F4D0A1}"/>
                </a:ext>
              </a:extLst>
            </p:cNvPr>
            <p:cNvSpPr/>
            <p:nvPr/>
          </p:nvSpPr>
          <p:spPr>
            <a:xfrm>
              <a:off x="802639" y="2499200"/>
              <a:ext cx="357029" cy="427990"/>
            </a:xfrm>
            <a:custGeom>
              <a:avLst/>
              <a:gdLst>
                <a:gd name="connsiteX0" fmla="*/ 0 w 788670"/>
                <a:gd name="connsiteY0" fmla="*/ 22860 h 571500"/>
                <a:gd name="connsiteX1" fmla="*/ 434340 w 788670"/>
                <a:gd name="connsiteY1" fmla="*/ 571500 h 571500"/>
                <a:gd name="connsiteX2" fmla="*/ 788670 w 788670"/>
                <a:gd name="connsiteY2" fmla="*/ 571500 h 571500"/>
                <a:gd name="connsiteX3" fmla="*/ 342900 w 788670"/>
                <a:gd name="connsiteY3" fmla="*/ 0 h 571500"/>
                <a:gd name="connsiteX4" fmla="*/ 0 w 788670"/>
                <a:gd name="connsiteY4" fmla="*/ 22860 h 571500"/>
                <a:gd name="connsiteX0" fmla="*/ 0 w 788670"/>
                <a:gd name="connsiteY0" fmla="*/ 10954 h 559594"/>
                <a:gd name="connsiteX1" fmla="*/ 434340 w 788670"/>
                <a:gd name="connsiteY1" fmla="*/ 559594 h 559594"/>
                <a:gd name="connsiteX2" fmla="*/ 788670 w 788670"/>
                <a:gd name="connsiteY2" fmla="*/ 559594 h 559594"/>
                <a:gd name="connsiteX3" fmla="*/ 354806 w 788670"/>
                <a:gd name="connsiteY3" fmla="*/ 0 h 559594"/>
                <a:gd name="connsiteX4" fmla="*/ 0 w 788670"/>
                <a:gd name="connsiteY4" fmla="*/ 10954 h 559594"/>
                <a:gd name="connsiteX0" fmla="*/ 0 w 788670"/>
                <a:gd name="connsiteY0" fmla="*/ 6192 h 554832"/>
                <a:gd name="connsiteX1" fmla="*/ 434340 w 788670"/>
                <a:gd name="connsiteY1" fmla="*/ 554832 h 554832"/>
                <a:gd name="connsiteX2" fmla="*/ 788670 w 788670"/>
                <a:gd name="connsiteY2" fmla="*/ 554832 h 554832"/>
                <a:gd name="connsiteX3" fmla="*/ 326231 w 788670"/>
                <a:gd name="connsiteY3" fmla="*/ 0 h 554832"/>
                <a:gd name="connsiteX4" fmla="*/ 0 w 788670"/>
                <a:gd name="connsiteY4" fmla="*/ 6192 h 554832"/>
                <a:gd name="connsiteX0" fmla="*/ 0 w 788670"/>
                <a:gd name="connsiteY0" fmla="*/ 1430 h 550070"/>
                <a:gd name="connsiteX1" fmla="*/ 434340 w 788670"/>
                <a:gd name="connsiteY1" fmla="*/ 550070 h 550070"/>
                <a:gd name="connsiteX2" fmla="*/ 788670 w 788670"/>
                <a:gd name="connsiteY2" fmla="*/ 550070 h 550070"/>
                <a:gd name="connsiteX3" fmla="*/ 321469 w 788670"/>
                <a:gd name="connsiteY3" fmla="*/ 0 h 550070"/>
                <a:gd name="connsiteX4" fmla="*/ 0 w 788670"/>
                <a:gd name="connsiteY4" fmla="*/ 1430 h 550070"/>
                <a:gd name="connsiteX0" fmla="*/ 0 w 617220"/>
                <a:gd name="connsiteY0" fmla="*/ 1430 h 550070"/>
                <a:gd name="connsiteX1" fmla="*/ 434340 w 617220"/>
                <a:gd name="connsiteY1" fmla="*/ 550070 h 550070"/>
                <a:gd name="connsiteX2" fmla="*/ 617220 w 617220"/>
                <a:gd name="connsiteY2" fmla="*/ 543720 h 550070"/>
                <a:gd name="connsiteX3" fmla="*/ 321469 w 617220"/>
                <a:gd name="connsiteY3" fmla="*/ 0 h 550070"/>
                <a:gd name="connsiteX4" fmla="*/ 0 w 617220"/>
                <a:gd name="connsiteY4" fmla="*/ 1430 h 550070"/>
                <a:gd name="connsiteX0" fmla="*/ 187960 w 805180"/>
                <a:gd name="connsiteY0" fmla="*/ 1430 h 543720"/>
                <a:gd name="connsiteX1" fmla="*/ 0 w 805180"/>
                <a:gd name="connsiteY1" fmla="*/ 505620 h 543720"/>
                <a:gd name="connsiteX2" fmla="*/ 805180 w 805180"/>
                <a:gd name="connsiteY2" fmla="*/ 543720 h 543720"/>
                <a:gd name="connsiteX3" fmla="*/ 509429 w 805180"/>
                <a:gd name="connsiteY3" fmla="*/ 0 h 543720"/>
                <a:gd name="connsiteX4" fmla="*/ 187960 w 805180"/>
                <a:gd name="connsiteY4" fmla="*/ 1430 h 543720"/>
                <a:gd name="connsiteX0" fmla="*/ 187960 w 509429"/>
                <a:gd name="connsiteY0" fmla="*/ 143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187960 w 509429"/>
                <a:gd name="connsiteY4" fmla="*/ 1430 h 524670"/>
                <a:gd name="connsiteX0" fmla="*/ 257810 w 509429"/>
                <a:gd name="connsiteY0" fmla="*/ 2048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257810 w 509429"/>
                <a:gd name="connsiteY4" fmla="*/ 20480 h 524670"/>
                <a:gd name="connsiteX0" fmla="*/ 105410 w 357029"/>
                <a:gd name="connsiteY0" fmla="*/ 20480 h 524670"/>
                <a:gd name="connsiteX1" fmla="*/ 0 w 357029"/>
                <a:gd name="connsiteY1" fmla="*/ 423070 h 524670"/>
                <a:gd name="connsiteX2" fmla="*/ 201930 w 357029"/>
                <a:gd name="connsiteY2" fmla="*/ 524670 h 524670"/>
                <a:gd name="connsiteX3" fmla="*/ 357029 w 357029"/>
                <a:gd name="connsiteY3" fmla="*/ 0 h 524670"/>
                <a:gd name="connsiteX4" fmla="*/ 105410 w 357029"/>
                <a:gd name="connsiteY4" fmla="*/ 20480 h 524670"/>
                <a:gd name="connsiteX0" fmla="*/ 137160 w 357029"/>
                <a:gd name="connsiteY0" fmla="*/ 0 h 529590"/>
                <a:gd name="connsiteX1" fmla="*/ 0 w 357029"/>
                <a:gd name="connsiteY1" fmla="*/ 427990 h 529590"/>
                <a:gd name="connsiteX2" fmla="*/ 201930 w 357029"/>
                <a:gd name="connsiteY2" fmla="*/ 529590 h 529590"/>
                <a:gd name="connsiteX3" fmla="*/ 357029 w 357029"/>
                <a:gd name="connsiteY3" fmla="*/ 4920 h 529590"/>
                <a:gd name="connsiteX4" fmla="*/ 137160 w 357029"/>
                <a:gd name="connsiteY4" fmla="*/ 0 h 529590"/>
                <a:gd name="connsiteX0" fmla="*/ 137160 w 357029"/>
                <a:gd name="connsiteY0" fmla="*/ 0 h 434340"/>
                <a:gd name="connsiteX1" fmla="*/ 0 w 357029"/>
                <a:gd name="connsiteY1" fmla="*/ 427990 h 434340"/>
                <a:gd name="connsiteX2" fmla="*/ 271780 w 357029"/>
                <a:gd name="connsiteY2" fmla="*/ 434340 h 434340"/>
                <a:gd name="connsiteX3" fmla="*/ 357029 w 357029"/>
                <a:gd name="connsiteY3" fmla="*/ 4920 h 434340"/>
                <a:gd name="connsiteX4" fmla="*/ 137160 w 357029"/>
                <a:gd name="connsiteY4" fmla="*/ 0 h 434340"/>
                <a:gd name="connsiteX0" fmla="*/ 137160 w 357029"/>
                <a:gd name="connsiteY0" fmla="*/ 0 h 427990"/>
                <a:gd name="connsiteX1" fmla="*/ 0 w 357029"/>
                <a:gd name="connsiteY1" fmla="*/ 427990 h 427990"/>
                <a:gd name="connsiteX2" fmla="*/ 252730 w 357029"/>
                <a:gd name="connsiteY2" fmla="*/ 427990 h 427990"/>
                <a:gd name="connsiteX3" fmla="*/ 357029 w 357029"/>
                <a:gd name="connsiteY3" fmla="*/ 4920 h 427990"/>
                <a:gd name="connsiteX4" fmla="*/ 137160 w 357029"/>
                <a:gd name="connsiteY4" fmla="*/ 0 h 42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29" h="427990">
                  <a:moveTo>
                    <a:pt x="137160" y="0"/>
                  </a:moveTo>
                  <a:lnTo>
                    <a:pt x="0" y="427990"/>
                  </a:lnTo>
                  <a:lnTo>
                    <a:pt x="252730" y="427990"/>
                  </a:lnTo>
                  <a:lnTo>
                    <a:pt x="357029" y="4920"/>
                  </a:lnTo>
                  <a:lnTo>
                    <a:pt x="137160" y="0"/>
                  </a:lnTo>
                  <a:close/>
                </a:path>
              </a:pathLst>
            </a:cu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C83903-93D6-527E-2518-E17227C360DC}"/>
                </a:ext>
              </a:extLst>
            </p:cNvPr>
            <p:cNvSpPr/>
            <p:nvPr/>
          </p:nvSpPr>
          <p:spPr>
            <a:xfrm>
              <a:off x="7714260" y="3272791"/>
              <a:ext cx="376079" cy="578485"/>
            </a:xfrm>
            <a:custGeom>
              <a:avLst/>
              <a:gdLst>
                <a:gd name="connsiteX0" fmla="*/ 0 w 788670"/>
                <a:gd name="connsiteY0" fmla="*/ 22860 h 571500"/>
                <a:gd name="connsiteX1" fmla="*/ 434340 w 788670"/>
                <a:gd name="connsiteY1" fmla="*/ 571500 h 571500"/>
                <a:gd name="connsiteX2" fmla="*/ 788670 w 788670"/>
                <a:gd name="connsiteY2" fmla="*/ 571500 h 571500"/>
                <a:gd name="connsiteX3" fmla="*/ 342900 w 788670"/>
                <a:gd name="connsiteY3" fmla="*/ 0 h 571500"/>
                <a:gd name="connsiteX4" fmla="*/ 0 w 788670"/>
                <a:gd name="connsiteY4" fmla="*/ 22860 h 571500"/>
                <a:gd name="connsiteX0" fmla="*/ 0 w 788670"/>
                <a:gd name="connsiteY0" fmla="*/ 10954 h 559594"/>
                <a:gd name="connsiteX1" fmla="*/ 434340 w 788670"/>
                <a:gd name="connsiteY1" fmla="*/ 559594 h 559594"/>
                <a:gd name="connsiteX2" fmla="*/ 788670 w 788670"/>
                <a:gd name="connsiteY2" fmla="*/ 559594 h 559594"/>
                <a:gd name="connsiteX3" fmla="*/ 354806 w 788670"/>
                <a:gd name="connsiteY3" fmla="*/ 0 h 559594"/>
                <a:gd name="connsiteX4" fmla="*/ 0 w 788670"/>
                <a:gd name="connsiteY4" fmla="*/ 10954 h 559594"/>
                <a:gd name="connsiteX0" fmla="*/ 0 w 788670"/>
                <a:gd name="connsiteY0" fmla="*/ 6192 h 554832"/>
                <a:gd name="connsiteX1" fmla="*/ 434340 w 788670"/>
                <a:gd name="connsiteY1" fmla="*/ 554832 h 554832"/>
                <a:gd name="connsiteX2" fmla="*/ 788670 w 788670"/>
                <a:gd name="connsiteY2" fmla="*/ 554832 h 554832"/>
                <a:gd name="connsiteX3" fmla="*/ 326231 w 788670"/>
                <a:gd name="connsiteY3" fmla="*/ 0 h 554832"/>
                <a:gd name="connsiteX4" fmla="*/ 0 w 788670"/>
                <a:gd name="connsiteY4" fmla="*/ 6192 h 554832"/>
                <a:gd name="connsiteX0" fmla="*/ 0 w 788670"/>
                <a:gd name="connsiteY0" fmla="*/ 1430 h 550070"/>
                <a:gd name="connsiteX1" fmla="*/ 434340 w 788670"/>
                <a:gd name="connsiteY1" fmla="*/ 550070 h 550070"/>
                <a:gd name="connsiteX2" fmla="*/ 788670 w 788670"/>
                <a:gd name="connsiteY2" fmla="*/ 550070 h 550070"/>
                <a:gd name="connsiteX3" fmla="*/ 321469 w 788670"/>
                <a:gd name="connsiteY3" fmla="*/ 0 h 550070"/>
                <a:gd name="connsiteX4" fmla="*/ 0 w 788670"/>
                <a:gd name="connsiteY4" fmla="*/ 1430 h 550070"/>
                <a:gd name="connsiteX0" fmla="*/ 0 w 617220"/>
                <a:gd name="connsiteY0" fmla="*/ 1430 h 550070"/>
                <a:gd name="connsiteX1" fmla="*/ 434340 w 617220"/>
                <a:gd name="connsiteY1" fmla="*/ 550070 h 550070"/>
                <a:gd name="connsiteX2" fmla="*/ 617220 w 617220"/>
                <a:gd name="connsiteY2" fmla="*/ 543720 h 550070"/>
                <a:gd name="connsiteX3" fmla="*/ 321469 w 617220"/>
                <a:gd name="connsiteY3" fmla="*/ 0 h 550070"/>
                <a:gd name="connsiteX4" fmla="*/ 0 w 617220"/>
                <a:gd name="connsiteY4" fmla="*/ 1430 h 550070"/>
                <a:gd name="connsiteX0" fmla="*/ 187960 w 805180"/>
                <a:gd name="connsiteY0" fmla="*/ 1430 h 543720"/>
                <a:gd name="connsiteX1" fmla="*/ 0 w 805180"/>
                <a:gd name="connsiteY1" fmla="*/ 505620 h 543720"/>
                <a:gd name="connsiteX2" fmla="*/ 805180 w 805180"/>
                <a:gd name="connsiteY2" fmla="*/ 543720 h 543720"/>
                <a:gd name="connsiteX3" fmla="*/ 509429 w 805180"/>
                <a:gd name="connsiteY3" fmla="*/ 0 h 543720"/>
                <a:gd name="connsiteX4" fmla="*/ 187960 w 805180"/>
                <a:gd name="connsiteY4" fmla="*/ 1430 h 543720"/>
                <a:gd name="connsiteX0" fmla="*/ 187960 w 509429"/>
                <a:gd name="connsiteY0" fmla="*/ 143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187960 w 509429"/>
                <a:gd name="connsiteY4" fmla="*/ 1430 h 524670"/>
                <a:gd name="connsiteX0" fmla="*/ 257810 w 509429"/>
                <a:gd name="connsiteY0" fmla="*/ 2048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257810 w 509429"/>
                <a:gd name="connsiteY4" fmla="*/ 20480 h 524670"/>
                <a:gd name="connsiteX0" fmla="*/ 105410 w 357029"/>
                <a:gd name="connsiteY0" fmla="*/ 20480 h 524670"/>
                <a:gd name="connsiteX1" fmla="*/ 0 w 357029"/>
                <a:gd name="connsiteY1" fmla="*/ 423070 h 524670"/>
                <a:gd name="connsiteX2" fmla="*/ 201930 w 357029"/>
                <a:gd name="connsiteY2" fmla="*/ 524670 h 524670"/>
                <a:gd name="connsiteX3" fmla="*/ 357029 w 357029"/>
                <a:gd name="connsiteY3" fmla="*/ 0 h 524670"/>
                <a:gd name="connsiteX4" fmla="*/ 105410 w 357029"/>
                <a:gd name="connsiteY4" fmla="*/ 20480 h 524670"/>
                <a:gd name="connsiteX0" fmla="*/ 137160 w 357029"/>
                <a:gd name="connsiteY0" fmla="*/ 0 h 529590"/>
                <a:gd name="connsiteX1" fmla="*/ 0 w 357029"/>
                <a:gd name="connsiteY1" fmla="*/ 427990 h 529590"/>
                <a:gd name="connsiteX2" fmla="*/ 201930 w 357029"/>
                <a:gd name="connsiteY2" fmla="*/ 529590 h 529590"/>
                <a:gd name="connsiteX3" fmla="*/ 357029 w 357029"/>
                <a:gd name="connsiteY3" fmla="*/ 4920 h 529590"/>
                <a:gd name="connsiteX4" fmla="*/ 137160 w 357029"/>
                <a:gd name="connsiteY4" fmla="*/ 0 h 529590"/>
                <a:gd name="connsiteX0" fmla="*/ 137160 w 357029"/>
                <a:gd name="connsiteY0" fmla="*/ 0 h 434340"/>
                <a:gd name="connsiteX1" fmla="*/ 0 w 357029"/>
                <a:gd name="connsiteY1" fmla="*/ 427990 h 434340"/>
                <a:gd name="connsiteX2" fmla="*/ 271780 w 357029"/>
                <a:gd name="connsiteY2" fmla="*/ 434340 h 434340"/>
                <a:gd name="connsiteX3" fmla="*/ 357029 w 357029"/>
                <a:gd name="connsiteY3" fmla="*/ 4920 h 434340"/>
                <a:gd name="connsiteX4" fmla="*/ 137160 w 357029"/>
                <a:gd name="connsiteY4" fmla="*/ 0 h 434340"/>
                <a:gd name="connsiteX0" fmla="*/ 137160 w 357029"/>
                <a:gd name="connsiteY0" fmla="*/ 0 h 427990"/>
                <a:gd name="connsiteX1" fmla="*/ 0 w 357029"/>
                <a:gd name="connsiteY1" fmla="*/ 427990 h 427990"/>
                <a:gd name="connsiteX2" fmla="*/ 252730 w 357029"/>
                <a:gd name="connsiteY2" fmla="*/ 427990 h 427990"/>
                <a:gd name="connsiteX3" fmla="*/ 357029 w 357029"/>
                <a:gd name="connsiteY3" fmla="*/ 4920 h 427990"/>
                <a:gd name="connsiteX4" fmla="*/ 137160 w 357029"/>
                <a:gd name="connsiteY4" fmla="*/ 0 h 427990"/>
                <a:gd name="connsiteX0" fmla="*/ 213360 w 433229"/>
                <a:gd name="connsiteY0" fmla="*/ 0 h 427990"/>
                <a:gd name="connsiteX1" fmla="*/ 0 w 433229"/>
                <a:gd name="connsiteY1" fmla="*/ 411385 h 427990"/>
                <a:gd name="connsiteX2" fmla="*/ 328930 w 433229"/>
                <a:gd name="connsiteY2" fmla="*/ 427990 h 427990"/>
                <a:gd name="connsiteX3" fmla="*/ 433229 w 433229"/>
                <a:gd name="connsiteY3" fmla="*/ 4920 h 427990"/>
                <a:gd name="connsiteX4" fmla="*/ 213360 w 433229"/>
                <a:gd name="connsiteY4" fmla="*/ 0 h 427990"/>
                <a:gd name="connsiteX0" fmla="*/ 213360 w 433229"/>
                <a:gd name="connsiteY0" fmla="*/ 0 h 411385"/>
                <a:gd name="connsiteX1" fmla="*/ 0 w 433229"/>
                <a:gd name="connsiteY1" fmla="*/ 411385 h 411385"/>
                <a:gd name="connsiteX2" fmla="*/ 309880 w 433229"/>
                <a:gd name="connsiteY2" fmla="*/ 401007 h 411385"/>
                <a:gd name="connsiteX3" fmla="*/ 433229 w 433229"/>
                <a:gd name="connsiteY3" fmla="*/ 4920 h 411385"/>
                <a:gd name="connsiteX4" fmla="*/ 213360 w 433229"/>
                <a:gd name="connsiteY4" fmla="*/ 0 h 411385"/>
                <a:gd name="connsiteX0" fmla="*/ 172085 w 391954"/>
                <a:gd name="connsiteY0" fmla="*/ 0 h 411385"/>
                <a:gd name="connsiteX1" fmla="*/ 0 w 391954"/>
                <a:gd name="connsiteY1" fmla="*/ 411385 h 411385"/>
                <a:gd name="connsiteX2" fmla="*/ 268605 w 391954"/>
                <a:gd name="connsiteY2" fmla="*/ 401007 h 411385"/>
                <a:gd name="connsiteX3" fmla="*/ 391954 w 391954"/>
                <a:gd name="connsiteY3" fmla="*/ 4920 h 411385"/>
                <a:gd name="connsiteX4" fmla="*/ 172085 w 391954"/>
                <a:gd name="connsiteY4" fmla="*/ 0 h 411385"/>
                <a:gd name="connsiteX0" fmla="*/ 149860 w 369729"/>
                <a:gd name="connsiteY0" fmla="*/ 0 h 401007"/>
                <a:gd name="connsiteX1" fmla="*/ 0 w 369729"/>
                <a:gd name="connsiteY1" fmla="*/ 398931 h 401007"/>
                <a:gd name="connsiteX2" fmla="*/ 246380 w 369729"/>
                <a:gd name="connsiteY2" fmla="*/ 401007 h 401007"/>
                <a:gd name="connsiteX3" fmla="*/ 369729 w 369729"/>
                <a:gd name="connsiteY3" fmla="*/ 4920 h 401007"/>
                <a:gd name="connsiteX4" fmla="*/ 149860 w 369729"/>
                <a:gd name="connsiteY4" fmla="*/ 0 h 401007"/>
                <a:gd name="connsiteX0" fmla="*/ 178435 w 369729"/>
                <a:gd name="connsiteY0" fmla="*/ 9609 h 396087"/>
                <a:gd name="connsiteX1" fmla="*/ 0 w 369729"/>
                <a:gd name="connsiteY1" fmla="*/ 394011 h 396087"/>
                <a:gd name="connsiteX2" fmla="*/ 246380 w 369729"/>
                <a:gd name="connsiteY2" fmla="*/ 396087 h 396087"/>
                <a:gd name="connsiteX3" fmla="*/ 369729 w 369729"/>
                <a:gd name="connsiteY3" fmla="*/ 0 h 396087"/>
                <a:gd name="connsiteX4" fmla="*/ 178435 w 369729"/>
                <a:gd name="connsiteY4" fmla="*/ 9609 h 396087"/>
                <a:gd name="connsiteX0" fmla="*/ 178435 w 369729"/>
                <a:gd name="connsiteY0" fmla="*/ 1307 h 387785"/>
                <a:gd name="connsiteX1" fmla="*/ 0 w 369729"/>
                <a:gd name="connsiteY1" fmla="*/ 385709 h 387785"/>
                <a:gd name="connsiteX2" fmla="*/ 246380 w 369729"/>
                <a:gd name="connsiteY2" fmla="*/ 387785 h 387785"/>
                <a:gd name="connsiteX3" fmla="*/ 369729 w 369729"/>
                <a:gd name="connsiteY3" fmla="*/ 0 h 387785"/>
                <a:gd name="connsiteX4" fmla="*/ 178435 w 369729"/>
                <a:gd name="connsiteY4" fmla="*/ 1307 h 387785"/>
                <a:gd name="connsiteX0" fmla="*/ 178435 w 369729"/>
                <a:gd name="connsiteY0" fmla="*/ 0 h 386478"/>
                <a:gd name="connsiteX1" fmla="*/ 0 w 369729"/>
                <a:gd name="connsiteY1" fmla="*/ 384402 h 386478"/>
                <a:gd name="connsiteX2" fmla="*/ 246380 w 369729"/>
                <a:gd name="connsiteY2" fmla="*/ 386478 h 386478"/>
                <a:gd name="connsiteX3" fmla="*/ 369729 w 369729"/>
                <a:gd name="connsiteY3" fmla="*/ 6995 h 386478"/>
                <a:gd name="connsiteX4" fmla="*/ 178435 w 369729"/>
                <a:gd name="connsiteY4" fmla="*/ 0 h 386478"/>
                <a:gd name="connsiteX0" fmla="*/ 178435 w 369729"/>
                <a:gd name="connsiteY0" fmla="*/ 0 h 386478"/>
                <a:gd name="connsiteX1" fmla="*/ 0 w 369729"/>
                <a:gd name="connsiteY1" fmla="*/ 384402 h 386478"/>
                <a:gd name="connsiteX2" fmla="*/ 217805 w 369729"/>
                <a:gd name="connsiteY2" fmla="*/ 386478 h 386478"/>
                <a:gd name="connsiteX3" fmla="*/ 369729 w 369729"/>
                <a:gd name="connsiteY3" fmla="*/ 6995 h 386478"/>
                <a:gd name="connsiteX4" fmla="*/ 178435 w 369729"/>
                <a:gd name="connsiteY4" fmla="*/ 0 h 386478"/>
                <a:gd name="connsiteX0" fmla="*/ 178435 w 369729"/>
                <a:gd name="connsiteY0" fmla="*/ 0 h 380251"/>
                <a:gd name="connsiteX1" fmla="*/ 0 w 369729"/>
                <a:gd name="connsiteY1" fmla="*/ 378175 h 380251"/>
                <a:gd name="connsiteX2" fmla="*/ 217805 w 369729"/>
                <a:gd name="connsiteY2" fmla="*/ 380251 h 380251"/>
                <a:gd name="connsiteX3" fmla="*/ 369729 w 369729"/>
                <a:gd name="connsiteY3" fmla="*/ 768 h 380251"/>
                <a:gd name="connsiteX4" fmla="*/ 178435 w 369729"/>
                <a:gd name="connsiteY4" fmla="*/ 0 h 380251"/>
                <a:gd name="connsiteX0" fmla="*/ 200660 w 369729"/>
                <a:gd name="connsiteY0" fmla="*/ 1308 h 379483"/>
                <a:gd name="connsiteX1" fmla="*/ 0 w 369729"/>
                <a:gd name="connsiteY1" fmla="*/ 377407 h 379483"/>
                <a:gd name="connsiteX2" fmla="*/ 217805 w 369729"/>
                <a:gd name="connsiteY2" fmla="*/ 379483 h 379483"/>
                <a:gd name="connsiteX3" fmla="*/ 369729 w 369729"/>
                <a:gd name="connsiteY3" fmla="*/ 0 h 379483"/>
                <a:gd name="connsiteX4" fmla="*/ 200660 w 369729"/>
                <a:gd name="connsiteY4" fmla="*/ 1308 h 379483"/>
                <a:gd name="connsiteX0" fmla="*/ 200660 w 401479"/>
                <a:gd name="connsiteY0" fmla="*/ 0 h 378175"/>
                <a:gd name="connsiteX1" fmla="*/ 0 w 401479"/>
                <a:gd name="connsiteY1" fmla="*/ 376099 h 378175"/>
                <a:gd name="connsiteX2" fmla="*/ 217805 w 401479"/>
                <a:gd name="connsiteY2" fmla="*/ 378175 h 378175"/>
                <a:gd name="connsiteX3" fmla="*/ 401479 w 401479"/>
                <a:gd name="connsiteY3" fmla="*/ 2843 h 378175"/>
                <a:gd name="connsiteX4" fmla="*/ 200660 w 401479"/>
                <a:gd name="connsiteY4" fmla="*/ 0 h 378175"/>
                <a:gd name="connsiteX0" fmla="*/ 200660 w 372904"/>
                <a:gd name="connsiteY0" fmla="*/ 5459 h 383634"/>
                <a:gd name="connsiteX1" fmla="*/ 0 w 372904"/>
                <a:gd name="connsiteY1" fmla="*/ 381558 h 383634"/>
                <a:gd name="connsiteX2" fmla="*/ 217805 w 372904"/>
                <a:gd name="connsiteY2" fmla="*/ 383634 h 383634"/>
                <a:gd name="connsiteX3" fmla="*/ 372904 w 372904"/>
                <a:gd name="connsiteY3" fmla="*/ 0 h 383634"/>
                <a:gd name="connsiteX4" fmla="*/ 200660 w 372904"/>
                <a:gd name="connsiteY4" fmla="*/ 5459 h 383634"/>
                <a:gd name="connsiteX0" fmla="*/ 200660 w 376079"/>
                <a:gd name="connsiteY0" fmla="*/ 0 h 378175"/>
                <a:gd name="connsiteX1" fmla="*/ 0 w 376079"/>
                <a:gd name="connsiteY1" fmla="*/ 376099 h 378175"/>
                <a:gd name="connsiteX2" fmla="*/ 217805 w 376079"/>
                <a:gd name="connsiteY2" fmla="*/ 378175 h 378175"/>
                <a:gd name="connsiteX3" fmla="*/ 376079 w 376079"/>
                <a:gd name="connsiteY3" fmla="*/ 2843 h 378175"/>
                <a:gd name="connsiteX4" fmla="*/ 200660 w 376079"/>
                <a:gd name="connsiteY4" fmla="*/ 0 h 378175"/>
                <a:gd name="connsiteX0" fmla="*/ 200660 w 376079"/>
                <a:gd name="connsiteY0" fmla="*/ 0 h 378175"/>
                <a:gd name="connsiteX1" fmla="*/ 0 w 376079"/>
                <a:gd name="connsiteY1" fmla="*/ 376099 h 378175"/>
                <a:gd name="connsiteX2" fmla="*/ 217805 w 376079"/>
                <a:gd name="connsiteY2" fmla="*/ 378175 h 378175"/>
                <a:gd name="connsiteX3" fmla="*/ 376079 w 376079"/>
                <a:gd name="connsiteY3" fmla="*/ 2843 h 378175"/>
                <a:gd name="connsiteX4" fmla="*/ 200660 w 376079"/>
                <a:gd name="connsiteY4" fmla="*/ 0 h 3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079" h="378175">
                  <a:moveTo>
                    <a:pt x="200660" y="0"/>
                  </a:moveTo>
                  <a:lnTo>
                    <a:pt x="0" y="376099"/>
                  </a:lnTo>
                  <a:lnTo>
                    <a:pt x="217805" y="378175"/>
                  </a:lnTo>
                  <a:lnTo>
                    <a:pt x="376079" y="2843"/>
                  </a:lnTo>
                  <a:lnTo>
                    <a:pt x="200660" y="0"/>
                  </a:lnTo>
                  <a:close/>
                </a:path>
              </a:pathLst>
            </a:cu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C5BA9F-FA4E-8593-C2A3-1C2D06247A81}"/>
                </a:ext>
              </a:extLst>
            </p:cNvPr>
            <p:cNvSpPr/>
            <p:nvPr/>
          </p:nvSpPr>
          <p:spPr>
            <a:xfrm>
              <a:off x="8045254" y="2540158"/>
              <a:ext cx="279241" cy="310194"/>
            </a:xfrm>
            <a:custGeom>
              <a:avLst/>
              <a:gdLst>
                <a:gd name="connsiteX0" fmla="*/ 0 w 788670"/>
                <a:gd name="connsiteY0" fmla="*/ 22860 h 571500"/>
                <a:gd name="connsiteX1" fmla="*/ 434340 w 788670"/>
                <a:gd name="connsiteY1" fmla="*/ 571500 h 571500"/>
                <a:gd name="connsiteX2" fmla="*/ 788670 w 788670"/>
                <a:gd name="connsiteY2" fmla="*/ 571500 h 571500"/>
                <a:gd name="connsiteX3" fmla="*/ 342900 w 788670"/>
                <a:gd name="connsiteY3" fmla="*/ 0 h 571500"/>
                <a:gd name="connsiteX4" fmla="*/ 0 w 788670"/>
                <a:gd name="connsiteY4" fmla="*/ 22860 h 571500"/>
                <a:gd name="connsiteX0" fmla="*/ 0 w 788670"/>
                <a:gd name="connsiteY0" fmla="*/ 10954 h 559594"/>
                <a:gd name="connsiteX1" fmla="*/ 434340 w 788670"/>
                <a:gd name="connsiteY1" fmla="*/ 559594 h 559594"/>
                <a:gd name="connsiteX2" fmla="*/ 788670 w 788670"/>
                <a:gd name="connsiteY2" fmla="*/ 559594 h 559594"/>
                <a:gd name="connsiteX3" fmla="*/ 354806 w 788670"/>
                <a:gd name="connsiteY3" fmla="*/ 0 h 559594"/>
                <a:gd name="connsiteX4" fmla="*/ 0 w 788670"/>
                <a:gd name="connsiteY4" fmla="*/ 10954 h 559594"/>
                <a:gd name="connsiteX0" fmla="*/ 0 w 788670"/>
                <a:gd name="connsiteY0" fmla="*/ 6192 h 554832"/>
                <a:gd name="connsiteX1" fmla="*/ 434340 w 788670"/>
                <a:gd name="connsiteY1" fmla="*/ 554832 h 554832"/>
                <a:gd name="connsiteX2" fmla="*/ 788670 w 788670"/>
                <a:gd name="connsiteY2" fmla="*/ 554832 h 554832"/>
                <a:gd name="connsiteX3" fmla="*/ 326231 w 788670"/>
                <a:gd name="connsiteY3" fmla="*/ 0 h 554832"/>
                <a:gd name="connsiteX4" fmla="*/ 0 w 788670"/>
                <a:gd name="connsiteY4" fmla="*/ 6192 h 554832"/>
                <a:gd name="connsiteX0" fmla="*/ 0 w 788670"/>
                <a:gd name="connsiteY0" fmla="*/ 1430 h 550070"/>
                <a:gd name="connsiteX1" fmla="*/ 434340 w 788670"/>
                <a:gd name="connsiteY1" fmla="*/ 550070 h 550070"/>
                <a:gd name="connsiteX2" fmla="*/ 788670 w 788670"/>
                <a:gd name="connsiteY2" fmla="*/ 550070 h 550070"/>
                <a:gd name="connsiteX3" fmla="*/ 321469 w 788670"/>
                <a:gd name="connsiteY3" fmla="*/ 0 h 550070"/>
                <a:gd name="connsiteX4" fmla="*/ 0 w 788670"/>
                <a:gd name="connsiteY4" fmla="*/ 1430 h 550070"/>
                <a:gd name="connsiteX0" fmla="*/ 0 w 617220"/>
                <a:gd name="connsiteY0" fmla="*/ 1430 h 550070"/>
                <a:gd name="connsiteX1" fmla="*/ 434340 w 617220"/>
                <a:gd name="connsiteY1" fmla="*/ 550070 h 550070"/>
                <a:gd name="connsiteX2" fmla="*/ 617220 w 617220"/>
                <a:gd name="connsiteY2" fmla="*/ 543720 h 550070"/>
                <a:gd name="connsiteX3" fmla="*/ 321469 w 617220"/>
                <a:gd name="connsiteY3" fmla="*/ 0 h 550070"/>
                <a:gd name="connsiteX4" fmla="*/ 0 w 617220"/>
                <a:gd name="connsiteY4" fmla="*/ 1430 h 550070"/>
                <a:gd name="connsiteX0" fmla="*/ 187960 w 805180"/>
                <a:gd name="connsiteY0" fmla="*/ 1430 h 543720"/>
                <a:gd name="connsiteX1" fmla="*/ 0 w 805180"/>
                <a:gd name="connsiteY1" fmla="*/ 505620 h 543720"/>
                <a:gd name="connsiteX2" fmla="*/ 805180 w 805180"/>
                <a:gd name="connsiteY2" fmla="*/ 543720 h 543720"/>
                <a:gd name="connsiteX3" fmla="*/ 509429 w 805180"/>
                <a:gd name="connsiteY3" fmla="*/ 0 h 543720"/>
                <a:gd name="connsiteX4" fmla="*/ 187960 w 805180"/>
                <a:gd name="connsiteY4" fmla="*/ 1430 h 543720"/>
                <a:gd name="connsiteX0" fmla="*/ 187960 w 509429"/>
                <a:gd name="connsiteY0" fmla="*/ 143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187960 w 509429"/>
                <a:gd name="connsiteY4" fmla="*/ 1430 h 524670"/>
                <a:gd name="connsiteX0" fmla="*/ 257810 w 509429"/>
                <a:gd name="connsiteY0" fmla="*/ 20480 h 524670"/>
                <a:gd name="connsiteX1" fmla="*/ 0 w 509429"/>
                <a:gd name="connsiteY1" fmla="*/ 505620 h 524670"/>
                <a:gd name="connsiteX2" fmla="*/ 354330 w 509429"/>
                <a:gd name="connsiteY2" fmla="*/ 524670 h 524670"/>
                <a:gd name="connsiteX3" fmla="*/ 509429 w 509429"/>
                <a:gd name="connsiteY3" fmla="*/ 0 h 524670"/>
                <a:gd name="connsiteX4" fmla="*/ 257810 w 509429"/>
                <a:gd name="connsiteY4" fmla="*/ 20480 h 524670"/>
                <a:gd name="connsiteX0" fmla="*/ 105410 w 357029"/>
                <a:gd name="connsiteY0" fmla="*/ 20480 h 524670"/>
                <a:gd name="connsiteX1" fmla="*/ 0 w 357029"/>
                <a:gd name="connsiteY1" fmla="*/ 423070 h 524670"/>
                <a:gd name="connsiteX2" fmla="*/ 201930 w 357029"/>
                <a:gd name="connsiteY2" fmla="*/ 524670 h 524670"/>
                <a:gd name="connsiteX3" fmla="*/ 357029 w 357029"/>
                <a:gd name="connsiteY3" fmla="*/ 0 h 524670"/>
                <a:gd name="connsiteX4" fmla="*/ 105410 w 357029"/>
                <a:gd name="connsiteY4" fmla="*/ 20480 h 524670"/>
                <a:gd name="connsiteX0" fmla="*/ 137160 w 357029"/>
                <a:gd name="connsiteY0" fmla="*/ 0 h 529590"/>
                <a:gd name="connsiteX1" fmla="*/ 0 w 357029"/>
                <a:gd name="connsiteY1" fmla="*/ 427990 h 529590"/>
                <a:gd name="connsiteX2" fmla="*/ 201930 w 357029"/>
                <a:gd name="connsiteY2" fmla="*/ 529590 h 529590"/>
                <a:gd name="connsiteX3" fmla="*/ 357029 w 357029"/>
                <a:gd name="connsiteY3" fmla="*/ 4920 h 529590"/>
                <a:gd name="connsiteX4" fmla="*/ 137160 w 357029"/>
                <a:gd name="connsiteY4" fmla="*/ 0 h 529590"/>
                <a:gd name="connsiteX0" fmla="*/ 137160 w 357029"/>
                <a:gd name="connsiteY0" fmla="*/ 0 h 434340"/>
                <a:gd name="connsiteX1" fmla="*/ 0 w 357029"/>
                <a:gd name="connsiteY1" fmla="*/ 427990 h 434340"/>
                <a:gd name="connsiteX2" fmla="*/ 271780 w 357029"/>
                <a:gd name="connsiteY2" fmla="*/ 434340 h 434340"/>
                <a:gd name="connsiteX3" fmla="*/ 357029 w 357029"/>
                <a:gd name="connsiteY3" fmla="*/ 4920 h 434340"/>
                <a:gd name="connsiteX4" fmla="*/ 137160 w 357029"/>
                <a:gd name="connsiteY4" fmla="*/ 0 h 434340"/>
                <a:gd name="connsiteX0" fmla="*/ 137160 w 357029"/>
                <a:gd name="connsiteY0" fmla="*/ 0 h 427990"/>
                <a:gd name="connsiteX1" fmla="*/ 0 w 357029"/>
                <a:gd name="connsiteY1" fmla="*/ 427990 h 427990"/>
                <a:gd name="connsiteX2" fmla="*/ 252730 w 357029"/>
                <a:gd name="connsiteY2" fmla="*/ 427990 h 427990"/>
                <a:gd name="connsiteX3" fmla="*/ 357029 w 357029"/>
                <a:gd name="connsiteY3" fmla="*/ 4920 h 427990"/>
                <a:gd name="connsiteX4" fmla="*/ 137160 w 357029"/>
                <a:gd name="connsiteY4" fmla="*/ 0 h 427990"/>
                <a:gd name="connsiteX0" fmla="*/ 213360 w 433229"/>
                <a:gd name="connsiteY0" fmla="*/ 0 h 427990"/>
                <a:gd name="connsiteX1" fmla="*/ 0 w 433229"/>
                <a:gd name="connsiteY1" fmla="*/ 411385 h 427990"/>
                <a:gd name="connsiteX2" fmla="*/ 328930 w 433229"/>
                <a:gd name="connsiteY2" fmla="*/ 427990 h 427990"/>
                <a:gd name="connsiteX3" fmla="*/ 433229 w 433229"/>
                <a:gd name="connsiteY3" fmla="*/ 4920 h 427990"/>
                <a:gd name="connsiteX4" fmla="*/ 213360 w 433229"/>
                <a:gd name="connsiteY4" fmla="*/ 0 h 427990"/>
                <a:gd name="connsiteX0" fmla="*/ 213360 w 433229"/>
                <a:gd name="connsiteY0" fmla="*/ 0 h 411385"/>
                <a:gd name="connsiteX1" fmla="*/ 0 w 433229"/>
                <a:gd name="connsiteY1" fmla="*/ 411385 h 411385"/>
                <a:gd name="connsiteX2" fmla="*/ 309880 w 433229"/>
                <a:gd name="connsiteY2" fmla="*/ 401007 h 411385"/>
                <a:gd name="connsiteX3" fmla="*/ 433229 w 433229"/>
                <a:gd name="connsiteY3" fmla="*/ 4920 h 411385"/>
                <a:gd name="connsiteX4" fmla="*/ 213360 w 433229"/>
                <a:gd name="connsiteY4" fmla="*/ 0 h 411385"/>
                <a:gd name="connsiteX0" fmla="*/ 172085 w 391954"/>
                <a:gd name="connsiteY0" fmla="*/ 0 h 411385"/>
                <a:gd name="connsiteX1" fmla="*/ 0 w 391954"/>
                <a:gd name="connsiteY1" fmla="*/ 411385 h 411385"/>
                <a:gd name="connsiteX2" fmla="*/ 268605 w 391954"/>
                <a:gd name="connsiteY2" fmla="*/ 401007 h 411385"/>
                <a:gd name="connsiteX3" fmla="*/ 391954 w 391954"/>
                <a:gd name="connsiteY3" fmla="*/ 4920 h 411385"/>
                <a:gd name="connsiteX4" fmla="*/ 172085 w 391954"/>
                <a:gd name="connsiteY4" fmla="*/ 0 h 411385"/>
                <a:gd name="connsiteX0" fmla="*/ 149860 w 369729"/>
                <a:gd name="connsiteY0" fmla="*/ 0 h 401007"/>
                <a:gd name="connsiteX1" fmla="*/ 0 w 369729"/>
                <a:gd name="connsiteY1" fmla="*/ 398931 h 401007"/>
                <a:gd name="connsiteX2" fmla="*/ 246380 w 369729"/>
                <a:gd name="connsiteY2" fmla="*/ 401007 h 401007"/>
                <a:gd name="connsiteX3" fmla="*/ 369729 w 369729"/>
                <a:gd name="connsiteY3" fmla="*/ 4920 h 401007"/>
                <a:gd name="connsiteX4" fmla="*/ 149860 w 369729"/>
                <a:gd name="connsiteY4" fmla="*/ 0 h 401007"/>
                <a:gd name="connsiteX0" fmla="*/ 178435 w 369729"/>
                <a:gd name="connsiteY0" fmla="*/ 9609 h 396087"/>
                <a:gd name="connsiteX1" fmla="*/ 0 w 369729"/>
                <a:gd name="connsiteY1" fmla="*/ 394011 h 396087"/>
                <a:gd name="connsiteX2" fmla="*/ 246380 w 369729"/>
                <a:gd name="connsiteY2" fmla="*/ 396087 h 396087"/>
                <a:gd name="connsiteX3" fmla="*/ 369729 w 369729"/>
                <a:gd name="connsiteY3" fmla="*/ 0 h 396087"/>
                <a:gd name="connsiteX4" fmla="*/ 178435 w 369729"/>
                <a:gd name="connsiteY4" fmla="*/ 9609 h 396087"/>
                <a:gd name="connsiteX0" fmla="*/ 178435 w 369729"/>
                <a:gd name="connsiteY0" fmla="*/ 1307 h 387785"/>
                <a:gd name="connsiteX1" fmla="*/ 0 w 369729"/>
                <a:gd name="connsiteY1" fmla="*/ 385709 h 387785"/>
                <a:gd name="connsiteX2" fmla="*/ 246380 w 369729"/>
                <a:gd name="connsiteY2" fmla="*/ 387785 h 387785"/>
                <a:gd name="connsiteX3" fmla="*/ 369729 w 369729"/>
                <a:gd name="connsiteY3" fmla="*/ 0 h 387785"/>
                <a:gd name="connsiteX4" fmla="*/ 178435 w 369729"/>
                <a:gd name="connsiteY4" fmla="*/ 1307 h 387785"/>
                <a:gd name="connsiteX0" fmla="*/ 178435 w 369729"/>
                <a:gd name="connsiteY0" fmla="*/ 0 h 386478"/>
                <a:gd name="connsiteX1" fmla="*/ 0 w 369729"/>
                <a:gd name="connsiteY1" fmla="*/ 384402 h 386478"/>
                <a:gd name="connsiteX2" fmla="*/ 246380 w 369729"/>
                <a:gd name="connsiteY2" fmla="*/ 386478 h 386478"/>
                <a:gd name="connsiteX3" fmla="*/ 369729 w 369729"/>
                <a:gd name="connsiteY3" fmla="*/ 6995 h 386478"/>
                <a:gd name="connsiteX4" fmla="*/ 178435 w 369729"/>
                <a:gd name="connsiteY4" fmla="*/ 0 h 386478"/>
                <a:gd name="connsiteX0" fmla="*/ 178435 w 369729"/>
                <a:gd name="connsiteY0" fmla="*/ 0 h 386478"/>
                <a:gd name="connsiteX1" fmla="*/ 0 w 369729"/>
                <a:gd name="connsiteY1" fmla="*/ 384402 h 386478"/>
                <a:gd name="connsiteX2" fmla="*/ 217805 w 369729"/>
                <a:gd name="connsiteY2" fmla="*/ 386478 h 386478"/>
                <a:gd name="connsiteX3" fmla="*/ 369729 w 369729"/>
                <a:gd name="connsiteY3" fmla="*/ 6995 h 386478"/>
                <a:gd name="connsiteX4" fmla="*/ 178435 w 369729"/>
                <a:gd name="connsiteY4" fmla="*/ 0 h 386478"/>
                <a:gd name="connsiteX0" fmla="*/ 178435 w 369729"/>
                <a:gd name="connsiteY0" fmla="*/ 0 h 380251"/>
                <a:gd name="connsiteX1" fmla="*/ 0 w 369729"/>
                <a:gd name="connsiteY1" fmla="*/ 378175 h 380251"/>
                <a:gd name="connsiteX2" fmla="*/ 217805 w 369729"/>
                <a:gd name="connsiteY2" fmla="*/ 380251 h 380251"/>
                <a:gd name="connsiteX3" fmla="*/ 369729 w 369729"/>
                <a:gd name="connsiteY3" fmla="*/ 768 h 380251"/>
                <a:gd name="connsiteX4" fmla="*/ 178435 w 369729"/>
                <a:gd name="connsiteY4" fmla="*/ 0 h 380251"/>
                <a:gd name="connsiteX0" fmla="*/ 178435 w 369729"/>
                <a:gd name="connsiteY0" fmla="*/ 0 h 378175"/>
                <a:gd name="connsiteX1" fmla="*/ 0 w 369729"/>
                <a:gd name="connsiteY1" fmla="*/ 378175 h 378175"/>
                <a:gd name="connsiteX2" fmla="*/ 272573 w 369729"/>
                <a:gd name="connsiteY2" fmla="*/ 237034 h 378175"/>
                <a:gd name="connsiteX3" fmla="*/ 369729 w 369729"/>
                <a:gd name="connsiteY3" fmla="*/ 768 h 378175"/>
                <a:gd name="connsiteX4" fmla="*/ 178435 w 369729"/>
                <a:gd name="connsiteY4" fmla="*/ 0 h 378175"/>
                <a:gd name="connsiteX0" fmla="*/ 178435 w 362585"/>
                <a:gd name="connsiteY0" fmla="*/ 0 h 378175"/>
                <a:gd name="connsiteX1" fmla="*/ 0 w 362585"/>
                <a:gd name="connsiteY1" fmla="*/ 378175 h 378175"/>
                <a:gd name="connsiteX2" fmla="*/ 272573 w 362585"/>
                <a:gd name="connsiteY2" fmla="*/ 237034 h 378175"/>
                <a:gd name="connsiteX3" fmla="*/ 362585 w 362585"/>
                <a:gd name="connsiteY3" fmla="*/ 44356 h 378175"/>
                <a:gd name="connsiteX4" fmla="*/ 178435 w 362585"/>
                <a:gd name="connsiteY4" fmla="*/ 0 h 378175"/>
                <a:gd name="connsiteX0" fmla="*/ 180816 w 362585"/>
                <a:gd name="connsiteY0" fmla="*/ 0 h 336144"/>
                <a:gd name="connsiteX1" fmla="*/ 0 w 362585"/>
                <a:gd name="connsiteY1" fmla="*/ 336144 h 336144"/>
                <a:gd name="connsiteX2" fmla="*/ 272573 w 362585"/>
                <a:gd name="connsiteY2" fmla="*/ 195003 h 336144"/>
                <a:gd name="connsiteX3" fmla="*/ 362585 w 362585"/>
                <a:gd name="connsiteY3" fmla="*/ 2325 h 336144"/>
                <a:gd name="connsiteX4" fmla="*/ 180816 w 362585"/>
                <a:gd name="connsiteY4" fmla="*/ 0 h 336144"/>
                <a:gd name="connsiteX0" fmla="*/ 78422 w 260191"/>
                <a:gd name="connsiteY0" fmla="*/ 0 h 195003"/>
                <a:gd name="connsiteX1" fmla="*/ 0 w 260191"/>
                <a:gd name="connsiteY1" fmla="*/ 186700 h 195003"/>
                <a:gd name="connsiteX2" fmla="*/ 170179 w 260191"/>
                <a:gd name="connsiteY2" fmla="*/ 195003 h 195003"/>
                <a:gd name="connsiteX3" fmla="*/ 260191 w 260191"/>
                <a:gd name="connsiteY3" fmla="*/ 2325 h 195003"/>
                <a:gd name="connsiteX4" fmla="*/ 78422 w 260191"/>
                <a:gd name="connsiteY4" fmla="*/ 0 h 195003"/>
                <a:gd name="connsiteX0" fmla="*/ 97472 w 279241"/>
                <a:gd name="connsiteY0" fmla="*/ 0 h 202267"/>
                <a:gd name="connsiteX1" fmla="*/ 0 w 279241"/>
                <a:gd name="connsiteY1" fmla="*/ 202267 h 202267"/>
                <a:gd name="connsiteX2" fmla="*/ 189229 w 279241"/>
                <a:gd name="connsiteY2" fmla="*/ 195003 h 202267"/>
                <a:gd name="connsiteX3" fmla="*/ 279241 w 279241"/>
                <a:gd name="connsiteY3" fmla="*/ 2325 h 202267"/>
                <a:gd name="connsiteX4" fmla="*/ 97472 w 279241"/>
                <a:gd name="connsiteY4" fmla="*/ 0 h 202267"/>
                <a:gd name="connsiteX0" fmla="*/ 97472 w 279241"/>
                <a:gd name="connsiteY0" fmla="*/ 0 h 223023"/>
                <a:gd name="connsiteX1" fmla="*/ 0 w 279241"/>
                <a:gd name="connsiteY1" fmla="*/ 202267 h 223023"/>
                <a:gd name="connsiteX2" fmla="*/ 193992 w 279241"/>
                <a:gd name="connsiteY2" fmla="*/ 223023 h 223023"/>
                <a:gd name="connsiteX3" fmla="*/ 279241 w 279241"/>
                <a:gd name="connsiteY3" fmla="*/ 2325 h 223023"/>
                <a:gd name="connsiteX4" fmla="*/ 97472 w 279241"/>
                <a:gd name="connsiteY4" fmla="*/ 0 h 223023"/>
                <a:gd name="connsiteX0" fmla="*/ 97472 w 279241"/>
                <a:gd name="connsiteY0" fmla="*/ 0 h 210569"/>
                <a:gd name="connsiteX1" fmla="*/ 0 w 279241"/>
                <a:gd name="connsiteY1" fmla="*/ 202267 h 210569"/>
                <a:gd name="connsiteX2" fmla="*/ 191611 w 279241"/>
                <a:gd name="connsiteY2" fmla="*/ 210569 h 210569"/>
                <a:gd name="connsiteX3" fmla="*/ 279241 w 279241"/>
                <a:gd name="connsiteY3" fmla="*/ 2325 h 210569"/>
                <a:gd name="connsiteX4" fmla="*/ 97472 w 279241"/>
                <a:gd name="connsiteY4" fmla="*/ 0 h 210569"/>
                <a:gd name="connsiteX0" fmla="*/ 97472 w 279241"/>
                <a:gd name="connsiteY0" fmla="*/ 0 h 205899"/>
                <a:gd name="connsiteX1" fmla="*/ 0 w 279241"/>
                <a:gd name="connsiteY1" fmla="*/ 202267 h 205899"/>
                <a:gd name="connsiteX2" fmla="*/ 191611 w 279241"/>
                <a:gd name="connsiteY2" fmla="*/ 205899 h 205899"/>
                <a:gd name="connsiteX3" fmla="*/ 279241 w 279241"/>
                <a:gd name="connsiteY3" fmla="*/ 2325 h 205899"/>
                <a:gd name="connsiteX4" fmla="*/ 97472 w 279241"/>
                <a:gd name="connsiteY4" fmla="*/ 0 h 205899"/>
                <a:gd name="connsiteX0" fmla="*/ 97472 w 279241"/>
                <a:gd name="connsiteY0" fmla="*/ 0 h 202267"/>
                <a:gd name="connsiteX1" fmla="*/ 0 w 279241"/>
                <a:gd name="connsiteY1" fmla="*/ 202267 h 202267"/>
                <a:gd name="connsiteX2" fmla="*/ 191611 w 279241"/>
                <a:gd name="connsiteY2" fmla="*/ 201229 h 202267"/>
                <a:gd name="connsiteX3" fmla="*/ 279241 w 279241"/>
                <a:gd name="connsiteY3" fmla="*/ 2325 h 202267"/>
                <a:gd name="connsiteX4" fmla="*/ 97472 w 279241"/>
                <a:gd name="connsiteY4" fmla="*/ 0 h 202267"/>
                <a:gd name="connsiteX0" fmla="*/ 97472 w 279241"/>
                <a:gd name="connsiteY0" fmla="*/ 0 h 202267"/>
                <a:gd name="connsiteX1" fmla="*/ 0 w 279241"/>
                <a:gd name="connsiteY1" fmla="*/ 202267 h 202267"/>
                <a:gd name="connsiteX2" fmla="*/ 191611 w 279241"/>
                <a:gd name="connsiteY2" fmla="*/ 201229 h 202267"/>
                <a:gd name="connsiteX3" fmla="*/ 279241 w 279241"/>
                <a:gd name="connsiteY3" fmla="*/ 2325 h 202267"/>
                <a:gd name="connsiteX4" fmla="*/ 97472 w 279241"/>
                <a:gd name="connsiteY4" fmla="*/ 0 h 202267"/>
                <a:gd name="connsiteX0" fmla="*/ 97472 w 279241"/>
                <a:gd name="connsiteY0" fmla="*/ 0 h 202785"/>
                <a:gd name="connsiteX1" fmla="*/ 0 w 279241"/>
                <a:gd name="connsiteY1" fmla="*/ 202267 h 202785"/>
                <a:gd name="connsiteX2" fmla="*/ 198755 w 279241"/>
                <a:gd name="connsiteY2" fmla="*/ 202785 h 202785"/>
                <a:gd name="connsiteX3" fmla="*/ 279241 w 279241"/>
                <a:gd name="connsiteY3" fmla="*/ 2325 h 202785"/>
                <a:gd name="connsiteX4" fmla="*/ 97472 w 279241"/>
                <a:gd name="connsiteY4" fmla="*/ 0 h 202785"/>
                <a:gd name="connsiteX0" fmla="*/ 97472 w 279241"/>
                <a:gd name="connsiteY0" fmla="*/ 0 h 202785"/>
                <a:gd name="connsiteX1" fmla="*/ 0 w 279241"/>
                <a:gd name="connsiteY1" fmla="*/ 202267 h 202785"/>
                <a:gd name="connsiteX2" fmla="*/ 198755 w 279241"/>
                <a:gd name="connsiteY2" fmla="*/ 202785 h 202785"/>
                <a:gd name="connsiteX3" fmla="*/ 279241 w 279241"/>
                <a:gd name="connsiteY3" fmla="*/ 2325 h 202785"/>
                <a:gd name="connsiteX4" fmla="*/ 97472 w 279241"/>
                <a:gd name="connsiteY4" fmla="*/ 0 h 20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41" h="202785">
                  <a:moveTo>
                    <a:pt x="97472" y="0"/>
                  </a:moveTo>
                  <a:lnTo>
                    <a:pt x="0" y="202267"/>
                  </a:lnTo>
                  <a:lnTo>
                    <a:pt x="198755" y="202785"/>
                  </a:lnTo>
                  <a:lnTo>
                    <a:pt x="279241" y="2325"/>
                  </a:lnTo>
                  <a:lnTo>
                    <a:pt x="97472" y="0"/>
                  </a:lnTo>
                  <a:close/>
                </a:path>
              </a:pathLst>
            </a:cu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76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0F6F-1532-437C-81FC-8D617ED0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F4257-1EE4-45CD-ADAA-3AE9F9D7F4B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2F5A4-6E7E-4C38-A112-45BF4024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Towards inferring impact force &amp; object shape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03BE197-D731-8F3A-27EC-BAA43AF3DD85}"/>
              </a:ext>
            </a:extLst>
          </p:cNvPr>
          <p:cNvGrpSpPr/>
          <p:nvPr/>
        </p:nvGrpSpPr>
        <p:grpSpPr>
          <a:xfrm>
            <a:off x="4969506" y="1106202"/>
            <a:ext cx="7167732" cy="2858722"/>
            <a:chOff x="4969506" y="1106202"/>
            <a:chExt cx="7167732" cy="28587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7F43BE-1345-C580-D60B-D927002A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1299" y="1106202"/>
              <a:ext cx="2218866" cy="2094068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28E7BED-3DE7-8F12-D816-27188A88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8474" y="1106202"/>
              <a:ext cx="3590305" cy="233193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259C9E-9961-E48F-4F69-9E43AB647663}"/>
                </a:ext>
              </a:extLst>
            </p:cNvPr>
            <p:cNvSpPr txBox="1"/>
            <p:nvPr/>
          </p:nvSpPr>
          <p:spPr>
            <a:xfrm>
              <a:off x="4969506" y="3441704"/>
              <a:ext cx="7167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correlating vibration magnitude to impact force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1098260-106D-31A3-E4C8-30FF5DA551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17976" y="2367945"/>
            <a:ext cx="3921644" cy="3062804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D8D83AEB-E46D-852A-776B-B3D1DB8EF370}"/>
              </a:ext>
            </a:extLst>
          </p:cNvPr>
          <p:cNvSpPr/>
          <p:nvPr/>
        </p:nvSpPr>
        <p:spPr>
          <a:xfrm>
            <a:off x="2351070" y="2809751"/>
            <a:ext cx="194706" cy="81537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40B60-85D1-D91D-34FD-8A0597E388CB}"/>
              </a:ext>
            </a:extLst>
          </p:cNvPr>
          <p:cNvSpPr txBox="1"/>
          <p:nvPr/>
        </p:nvSpPr>
        <p:spPr>
          <a:xfrm>
            <a:off x="1930843" y="2251958"/>
            <a:ext cx="1042272" cy="64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400" dirty="0">
                <a:solidFill>
                  <a:schemeClr val="bg1"/>
                </a:solidFill>
              </a:rPr>
              <a:t>impact</a:t>
            </a:r>
          </a:p>
          <a:p>
            <a:pPr algn="ctr">
              <a:lnSpc>
                <a:spcPts val="2100"/>
              </a:lnSpc>
            </a:pPr>
            <a:r>
              <a:rPr lang="en-US" sz="2400" dirty="0">
                <a:solidFill>
                  <a:schemeClr val="bg1"/>
                </a:solidFill>
              </a:rPr>
              <a:t>force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81DB60-AE9C-25D1-F1DA-46D9B1D8BACB}"/>
              </a:ext>
            </a:extLst>
          </p:cNvPr>
          <p:cNvSpPr/>
          <p:nvPr/>
        </p:nvSpPr>
        <p:spPr>
          <a:xfrm>
            <a:off x="3683670" y="3220446"/>
            <a:ext cx="487680" cy="482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A14D3-6DBF-7CDE-376D-FD7C3E00C611}"/>
              </a:ext>
            </a:extLst>
          </p:cNvPr>
          <p:cNvSpPr txBox="1"/>
          <p:nvPr/>
        </p:nvSpPr>
        <p:spPr>
          <a:xfrm>
            <a:off x="3243071" y="2609042"/>
            <a:ext cx="1418979" cy="64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400" dirty="0">
                <a:solidFill>
                  <a:schemeClr val="bg1"/>
                </a:solidFill>
              </a:rPr>
              <a:t>impacting</a:t>
            </a:r>
          </a:p>
          <a:p>
            <a:pPr algn="ctr">
              <a:lnSpc>
                <a:spcPts val="2100"/>
              </a:lnSpc>
            </a:pPr>
            <a:r>
              <a:rPr lang="en-US" sz="2400" dirty="0">
                <a:solidFill>
                  <a:schemeClr val="bg1"/>
                </a:solidFill>
              </a:rPr>
              <a:t>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4F748-81BD-FCA3-2B07-847FC3A55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0914" y="4276916"/>
            <a:ext cx="2407564" cy="13174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796B06-74B5-5B0D-1620-135D5E327DC5}"/>
              </a:ext>
            </a:extLst>
          </p:cNvPr>
          <p:cNvSpPr/>
          <p:nvPr/>
        </p:nvSpPr>
        <p:spPr>
          <a:xfrm>
            <a:off x="4932006" y="936702"/>
            <a:ext cx="7847292" cy="3155796"/>
          </a:xfrm>
          <a:prstGeom prst="rect">
            <a:avLst/>
          </a:prstGeo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D7BFA-3D5E-0C9D-74B6-7996E013F5ED}"/>
              </a:ext>
            </a:extLst>
          </p:cNvPr>
          <p:cNvSpPr txBox="1"/>
          <p:nvPr/>
        </p:nvSpPr>
        <p:spPr>
          <a:xfrm>
            <a:off x="5115262" y="5900946"/>
            <a:ext cx="686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object shape and stiffness effect on vibrations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717C6000-67A1-609B-FE0B-9792C1E4D0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1865" y="4268997"/>
            <a:ext cx="3816914" cy="1603452"/>
          </a:xfrm>
          <a:prstGeom prst="rect">
            <a:avLst/>
          </a:pr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A409BBF-9B66-EC51-82C9-BDC98EE9C444}"/>
              </a:ext>
            </a:extLst>
          </p:cNvPr>
          <p:cNvSpPr/>
          <p:nvPr/>
        </p:nvSpPr>
        <p:spPr>
          <a:xfrm>
            <a:off x="8604203" y="4343532"/>
            <a:ext cx="2953739" cy="1187190"/>
          </a:xfrm>
          <a:custGeom>
            <a:avLst/>
            <a:gdLst>
              <a:gd name="connsiteX0" fmla="*/ 16 w 3228485"/>
              <a:gd name="connsiteY0" fmla="*/ 518561 h 1297619"/>
              <a:gd name="connsiteX1" fmla="*/ 62287 w 3228485"/>
              <a:gd name="connsiteY1" fmla="*/ 518069 h 1297619"/>
              <a:gd name="connsiteX2" fmla="*/ 71867 w 3228485"/>
              <a:gd name="connsiteY2" fmla="*/ 520646 h 1297619"/>
              <a:gd name="connsiteX3" fmla="*/ 81447 w 3228485"/>
              <a:gd name="connsiteY3" fmla="*/ 523654 h 1297619"/>
              <a:gd name="connsiteX4" fmla="*/ 86237 w 3228485"/>
              <a:gd name="connsiteY4" fmla="*/ 521708 h 1297619"/>
              <a:gd name="connsiteX5" fmla="*/ 91027 w 3228485"/>
              <a:gd name="connsiteY5" fmla="*/ 514796 h 1297619"/>
              <a:gd name="connsiteX6" fmla="*/ 95817 w 3228485"/>
              <a:gd name="connsiteY6" fmla="*/ 501447 h 1297619"/>
              <a:gd name="connsiteX7" fmla="*/ 105397 w 3228485"/>
              <a:gd name="connsiteY7" fmla="*/ 457666 h 1297619"/>
              <a:gd name="connsiteX8" fmla="*/ 114977 w 3228485"/>
              <a:gd name="connsiteY8" fmla="*/ 417558 h 1297619"/>
              <a:gd name="connsiteX9" fmla="*/ 119767 w 3228485"/>
              <a:gd name="connsiteY9" fmla="*/ 414409 h 1297619"/>
              <a:gd name="connsiteX10" fmla="*/ 124557 w 3228485"/>
              <a:gd name="connsiteY10" fmla="*/ 430205 h 1297619"/>
              <a:gd name="connsiteX11" fmla="*/ 129348 w 3228485"/>
              <a:gd name="connsiteY11" fmla="*/ 467406 h 1297619"/>
              <a:gd name="connsiteX12" fmla="*/ 138928 w 3228485"/>
              <a:gd name="connsiteY12" fmla="*/ 597790 h 1297619"/>
              <a:gd name="connsiteX13" fmla="*/ 153298 w 3228485"/>
              <a:gd name="connsiteY13" fmla="*/ 827371 h 1297619"/>
              <a:gd name="connsiteX14" fmla="*/ 158088 w 3228485"/>
              <a:gd name="connsiteY14" fmla="*/ 879900 h 1297619"/>
              <a:gd name="connsiteX15" fmla="*/ 162878 w 3228485"/>
              <a:gd name="connsiteY15" fmla="*/ 910396 h 1297619"/>
              <a:gd name="connsiteX16" fmla="*/ 167668 w 3228485"/>
              <a:gd name="connsiteY16" fmla="*/ 916338 h 1297619"/>
              <a:gd name="connsiteX17" fmla="*/ 172458 w 3228485"/>
              <a:gd name="connsiteY17" fmla="*/ 897968 h 1297619"/>
              <a:gd name="connsiteX18" fmla="*/ 177248 w 3228485"/>
              <a:gd name="connsiteY18" fmla="*/ 857402 h 1297619"/>
              <a:gd name="connsiteX19" fmla="*/ 186828 w 3228485"/>
              <a:gd name="connsiteY19" fmla="*/ 723695 h 1297619"/>
              <a:gd name="connsiteX20" fmla="*/ 215568 w 3228485"/>
              <a:gd name="connsiteY20" fmla="*/ 241705 h 1297619"/>
              <a:gd name="connsiteX21" fmla="*/ 225148 w 3228485"/>
              <a:gd name="connsiteY21" fmla="*/ 133689 h 1297619"/>
              <a:gd name="connsiteX22" fmla="*/ 234729 w 3228485"/>
              <a:gd name="connsiteY22" fmla="*/ 60315 h 1297619"/>
              <a:gd name="connsiteX23" fmla="*/ 244309 w 3228485"/>
              <a:gd name="connsiteY23" fmla="*/ 19058 h 1297619"/>
              <a:gd name="connsiteX24" fmla="*/ 249099 w 3228485"/>
              <a:gd name="connsiteY24" fmla="*/ 8718 h 1297619"/>
              <a:gd name="connsiteX25" fmla="*/ 253889 w 3228485"/>
              <a:gd name="connsiteY25" fmla="*/ 3373 h 1297619"/>
              <a:gd name="connsiteX26" fmla="*/ 263469 w 3228485"/>
              <a:gd name="connsiteY26" fmla="*/ 356 h 1297619"/>
              <a:gd name="connsiteX27" fmla="*/ 277839 w 3228485"/>
              <a:gd name="connsiteY27" fmla="*/ 7 h 1297619"/>
              <a:gd name="connsiteX28" fmla="*/ 282629 w 3228485"/>
              <a:gd name="connsiteY28" fmla="*/ 3979 h 1297619"/>
              <a:gd name="connsiteX29" fmla="*/ 287419 w 3228485"/>
              <a:gd name="connsiteY29" fmla="*/ 13602 h 1297619"/>
              <a:gd name="connsiteX30" fmla="*/ 292209 w 3228485"/>
              <a:gd name="connsiteY30" fmla="*/ 31208 h 1297619"/>
              <a:gd name="connsiteX31" fmla="*/ 296999 w 3228485"/>
              <a:gd name="connsiteY31" fmla="*/ 58386 h 1297619"/>
              <a:gd name="connsiteX32" fmla="*/ 306579 w 3228485"/>
              <a:gd name="connsiteY32" fmla="*/ 140280 h 1297619"/>
              <a:gd name="connsiteX33" fmla="*/ 320949 w 3228485"/>
              <a:gd name="connsiteY33" fmla="*/ 286692 h 1297619"/>
              <a:gd name="connsiteX34" fmla="*/ 325739 w 3228485"/>
              <a:gd name="connsiteY34" fmla="*/ 322096 h 1297619"/>
              <a:gd name="connsiteX35" fmla="*/ 330529 w 3228485"/>
              <a:gd name="connsiteY35" fmla="*/ 343064 h 1297619"/>
              <a:gd name="connsiteX36" fmla="*/ 335320 w 3228485"/>
              <a:gd name="connsiteY36" fmla="*/ 347686 h 1297619"/>
              <a:gd name="connsiteX37" fmla="*/ 340110 w 3228485"/>
              <a:gd name="connsiteY37" fmla="*/ 336598 h 1297619"/>
              <a:gd name="connsiteX38" fmla="*/ 359270 w 3228485"/>
              <a:gd name="connsiteY38" fmla="*/ 243796 h 1297619"/>
              <a:gd name="connsiteX39" fmla="*/ 364060 w 3228485"/>
              <a:gd name="connsiteY39" fmla="*/ 241165 h 1297619"/>
              <a:gd name="connsiteX40" fmla="*/ 368850 w 3228485"/>
              <a:gd name="connsiteY40" fmla="*/ 254573 h 1297619"/>
              <a:gd name="connsiteX41" fmla="*/ 373640 w 3228485"/>
              <a:gd name="connsiteY41" fmla="*/ 282874 h 1297619"/>
              <a:gd name="connsiteX42" fmla="*/ 383220 w 3228485"/>
              <a:gd name="connsiteY42" fmla="*/ 369008 h 1297619"/>
              <a:gd name="connsiteX43" fmla="*/ 402380 w 3228485"/>
              <a:gd name="connsiteY43" fmla="*/ 553893 h 1297619"/>
              <a:gd name="connsiteX44" fmla="*/ 411960 w 3228485"/>
              <a:gd name="connsiteY44" fmla="*/ 624054 h 1297619"/>
              <a:gd name="connsiteX45" fmla="*/ 421540 w 3228485"/>
              <a:gd name="connsiteY45" fmla="*/ 676157 h 1297619"/>
              <a:gd name="connsiteX46" fmla="*/ 431120 w 3228485"/>
              <a:gd name="connsiteY46" fmla="*/ 710689 h 1297619"/>
              <a:gd name="connsiteX47" fmla="*/ 440701 w 3228485"/>
              <a:gd name="connsiteY47" fmla="*/ 732251 h 1297619"/>
              <a:gd name="connsiteX48" fmla="*/ 459861 w 3228485"/>
              <a:gd name="connsiteY48" fmla="*/ 767750 h 1297619"/>
              <a:gd name="connsiteX49" fmla="*/ 493391 w 3228485"/>
              <a:gd name="connsiteY49" fmla="*/ 837818 h 1297619"/>
              <a:gd name="connsiteX50" fmla="*/ 502971 w 3228485"/>
              <a:gd name="connsiteY50" fmla="*/ 858663 h 1297619"/>
              <a:gd name="connsiteX51" fmla="*/ 517341 w 3228485"/>
              <a:gd name="connsiteY51" fmla="*/ 899527 h 1297619"/>
              <a:gd name="connsiteX52" fmla="*/ 531710 w 3228485"/>
              <a:gd name="connsiteY52" fmla="*/ 939600 h 1297619"/>
              <a:gd name="connsiteX53" fmla="*/ 541292 w 3228485"/>
              <a:gd name="connsiteY53" fmla="*/ 955949 h 1297619"/>
              <a:gd name="connsiteX54" fmla="*/ 550872 w 3228485"/>
              <a:gd name="connsiteY54" fmla="*/ 963035 h 1297619"/>
              <a:gd name="connsiteX55" fmla="*/ 565242 w 3228485"/>
              <a:gd name="connsiteY55" fmla="*/ 968391 h 1297619"/>
              <a:gd name="connsiteX56" fmla="*/ 574822 w 3228485"/>
              <a:gd name="connsiteY56" fmla="*/ 976791 h 1297619"/>
              <a:gd name="connsiteX57" fmla="*/ 589192 w 3228485"/>
              <a:gd name="connsiteY57" fmla="*/ 992459 h 1297619"/>
              <a:gd name="connsiteX58" fmla="*/ 593982 w 3228485"/>
              <a:gd name="connsiteY58" fmla="*/ 994229 h 1297619"/>
              <a:gd name="connsiteX59" fmla="*/ 598772 w 3228485"/>
              <a:gd name="connsiteY59" fmla="*/ 992558 h 1297619"/>
              <a:gd name="connsiteX60" fmla="*/ 603562 w 3228485"/>
              <a:gd name="connsiteY60" fmla="*/ 987044 h 1297619"/>
              <a:gd name="connsiteX61" fmla="*/ 613142 w 3228485"/>
              <a:gd name="connsiteY61" fmla="*/ 965538 h 1297619"/>
              <a:gd name="connsiteX62" fmla="*/ 627511 w 3228485"/>
              <a:gd name="connsiteY62" fmla="*/ 915683 h 1297619"/>
              <a:gd name="connsiteX63" fmla="*/ 661043 w 3228485"/>
              <a:gd name="connsiteY63" fmla="*/ 782708 h 1297619"/>
              <a:gd name="connsiteX64" fmla="*/ 665833 w 3228485"/>
              <a:gd name="connsiteY64" fmla="*/ 772749 h 1297619"/>
              <a:gd name="connsiteX65" fmla="*/ 670623 w 3228485"/>
              <a:gd name="connsiteY65" fmla="*/ 767485 h 1297619"/>
              <a:gd name="connsiteX66" fmla="*/ 675413 w 3228485"/>
              <a:gd name="connsiteY66" fmla="*/ 767115 h 1297619"/>
              <a:gd name="connsiteX67" fmla="*/ 680203 w 3228485"/>
              <a:gd name="connsiteY67" fmla="*/ 771592 h 1297619"/>
              <a:gd name="connsiteX68" fmla="*/ 684993 w 3228485"/>
              <a:gd name="connsiteY68" fmla="*/ 780622 h 1297619"/>
              <a:gd name="connsiteX69" fmla="*/ 694573 w 3228485"/>
              <a:gd name="connsiteY69" fmla="*/ 809428 h 1297619"/>
              <a:gd name="connsiteX70" fmla="*/ 713733 w 3228485"/>
              <a:gd name="connsiteY70" fmla="*/ 876017 h 1297619"/>
              <a:gd name="connsiteX71" fmla="*/ 718523 w 3228485"/>
              <a:gd name="connsiteY71" fmla="*/ 886271 h 1297619"/>
              <a:gd name="connsiteX72" fmla="*/ 723313 w 3228485"/>
              <a:gd name="connsiteY72" fmla="*/ 891496 h 1297619"/>
              <a:gd name="connsiteX73" fmla="*/ 728102 w 3228485"/>
              <a:gd name="connsiteY73" fmla="*/ 891130 h 1297619"/>
              <a:gd name="connsiteX74" fmla="*/ 732892 w 3228485"/>
              <a:gd name="connsiteY74" fmla="*/ 885439 h 1297619"/>
              <a:gd name="connsiteX75" fmla="*/ 742474 w 3228485"/>
              <a:gd name="connsiteY75" fmla="*/ 863466 h 1297619"/>
              <a:gd name="connsiteX76" fmla="*/ 752054 w 3228485"/>
              <a:gd name="connsiteY76" fmla="*/ 843334 h 1297619"/>
              <a:gd name="connsiteX77" fmla="*/ 756844 w 3228485"/>
              <a:gd name="connsiteY77" fmla="*/ 840864 h 1297619"/>
              <a:gd name="connsiteX78" fmla="*/ 761634 w 3228485"/>
              <a:gd name="connsiteY78" fmla="*/ 846180 h 1297619"/>
              <a:gd name="connsiteX79" fmla="*/ 766424 w 3228485"/>
              <a:gd name="connsiteY79" fmla="*/ 859925 h 1297619"/>
              <a:gd name="connsiteX80" fmla="*/ 776004 w 3228485"/>
              <a:gd name="connsiteY80" fmla="*/ 908423 h 1297619"/>
              <a:gd name="connsiteX81" fmla="*/ 790374 w 3228485"/>
              <a:gd name="connsiteY81" fmla="*/ 989274 h 1297619"/>
              <a:gd name="connsiteX82" fmla="*/ 795162 w 3228485"/>
              <a:gd name="connsiteY82" fmla="*/ 1004559 h 1297619"/>
              <a:gd name="connsiteX83" fmla="*/ 799950 w 3228485"/>
              <a:gd name="connsiteY83" fmla="*/ 1010307 h 1297619"/>
              <a:gd name="connsiteX84" fmla="*/ 804739 w 3228485"/>
              <a:gd name="connsiteY84" fmla="*/ 1006222 h 1297619"/>
              <a:gd name="connsiteX85" fmla="*/ 809527 w 3228485"/>
              <a:gd name="connsiteY85" fmla="*/ 993640 h 1297619"/>
              <a:gd name="connsiteX86" fmla="*/ 828696 w 3228485"/>
              <a:gd name="connsiteY86" fmla="*/ 921648 h 1297619"/>
              <a:gd name="connsiteX87" fmla="*/ 833485 w 3228485"/>
              <a:gd name="connsiteY87" fmla="*/ 915823 h 1297619"/>
              <a:gd name="connsiteX88" fmla="*/ 838273 w 3228485"/>
              <a:gd name="connsiteY88" fmla="*/ 919726 h 1297619"/>
              <a:gd name="connsiteX89" fmla="*/ 843062 w 3228485"/>
              <a:gd name="connsiteY89" fmla="*/ 933481 h 1297619"/>
              <a:gd name="connsiteX90" fmla="*/ 852639 w 3228485"/>
              <a:gd name="connsiteY90" fmla="*/ 985118 h 1297619"/>
              <a:gd name="connsiteX91" fmla="*/ 881385 w 3228485"/>
              <a:gd name="connsiteY91" fmla="*/ 1177952 h 1297619"/>
              <a:gd name="connsiteX92" fmla="*/ 895750 w 3228485"/>
              <a:gd name="connsiteY92" fmla="*/ 1247530 h 1297619"/>
              <a:gd name="connsiteX93" fmla="*/ 905342 w 3228485"/>
              <a:gd name="connsiteY93" fmla="*/ 1273836 h 1297619"/>
              <a:gd name="connsiteX94" fmla="*/ 910131 w 3228485"/>
              <a:gd name="connsiteY94" fmla="*/ 1277776 h 1297619"/>
              <a:gd name="connsiteX95" fmla="*/ 914919 w 3228485"/>
              <a:gd name="connsiteY95" fmla="*/ 1274578 h 1297619"/>
              <a:gd name="connsiteX96" fmla="*/ 919707 w 3228485"/>
              <a:gd name="connsiteY96" fmla="*/ 1264501 h 1297619"/>
              <a:gd name="connsiteX97" fmla="*/ 929284 w 3228485"/>
              <a:gd name="connsiteY97" fmla="*/ 1228649 h 1297619"/>
              <a:gd name="connsiteX98" fmla="*/ 943650 w 3228485"/>
              <a:gd name="connsiteY98" fmla="*/ 1168161 h 1297619"/>
              <a:gd name="connsiteX99" fmla="*/ 953242 w 3228485"/>
              <a:gd name="connsiteY99" fmla="*/ 1144117 h 1297619"/>
              <a:gd name="connsiteX100" fmla="*/ 972396 w 3228485"/>
              <a:gd name="connsiteY100" fmla="*/ 1118096 h 1297619"/>
              <a:gd name="connsiteX101" fmla="*/ 981973 w 3228485"/>
              <a:gd name="connsiteY101" fmla="*/ 1088666 h 1297619"/>
              <a:gd name="connsiteX102" fmla="*/ 1001141 w 3228485"/>
              <a:gd name="connsiteY102" fmla="*/ 1010371 h 1297619"/>
              <a:gd name="connsiteX103" fmla="*/ 1005930 w 3228485"/>
              <a:gd name="connsiteY103" fmla="*/ 1000168 h 1297619"/>
              <a:gd name="connsiteX104" fmla="*/ 1010718 w 3228485"/>
              <a:gd name="connsiteY104" fmla="*/ 996722 h 1297619"/>
              <a:gd name="connsiteX105" fmla="*/ 1015507 w 3228485"/>
              <a:gd name="connsiteY105" fmla="*/ 999477 h 1297619"/>
              <a:gd name="connsiteX106" fmla="*/ 1025084 w 3228485"/>
              <a:gd name="connsiteY106" fmla="*/ 1016435 h 1297619"/>
              <a:gd name="connsiteX107" fmla="*/ 1034661 w 3228485"/>
              <a:gd name="connsiteY107" fmla="*/ 1034219 h 1297619"/>
              <a:gd name="connsiteX108" fmla="*/ 1039449 w 3228485"/>
              <a:gd name="connsiteY108" fmla="*/ 1039188 h 1297619"/>
              <a:gd name="connsiteX109" fmla="*/ 1044253 w 3228485"/>
              <a:gd name="connsiteY109" fmla="*/ 1040689 h 1297619"/>
              <a:gd name="connsiteX110" fmla="*/ 1049041 w 3228485"/>
              <a:gd name="connsiteY110" fmla="*/ 1039027 h 1297619"/>
              <a:gd name="connsiteX111" fmla="*/ 1072984 w 3228485"/>
              <a:gd name="connsiteY111" fmla="*/ 1020496 h 1297619"/>
              <a:gd name="connsiteX112" fmla="*/ 1077772 w 3228485"/>
              <a:gd name="connsiteY112" fmla="*/ 1021417 h 1297619"/>
              <a:gd name="connsiteX113" fmla="*/ 1087349 w 3228485"/>
              <a:gd name="connsiteY113" fmla="*/ 1029121 h 1297619"/>
              <a:gd name="connsiteX114" fmla="*/ 1101729 w 3228485"/>
              <a:gd name="connsiteY114" fmla="*/ 1048066 h 1297619"/>
              <a:gd name="connsiteX115" fmla="*/ 1116095 w 3228485"/>
              <a:gd name="connsiteY115" fmla="*/ 1073369 h 1297619"/>
              <a:gd name="connsiteX116" fmla="*/ 1130460 w 3228485"/>
              <a:gd name="connsiteY116" fmla="*/ 1109111 h 1297619"/>
              <a:gd name="connsiteX117" fmla="*/ 1144841 w 3228485"/>
              <a:gd name="connsiteY117" fmla="*/ 1144029 h 1297619"/>
              <a:gd name="connsiteX118" fmla="*/ 1154418 w 3228485"/>
              <a:gd name="connsiteY118" fmla="*/ 1157608 h 1297619"/>
              <a:gd name="connsiteX119" fmla="*/ 1159206 w 3228485"/>
              <a:gd name="connsiteY119" fmla="*/ 1160725 h 1297619"/>
              <a:gd name="connsiteX120" fmla="*/ 1168783 w 3228485"/>
              <a:gd name="connsiteY120" fmla="*/ 1161400 h 1297619"/>
              <a:gd name="connsiteX121" fmla="*/ 1178360 w 3228485"/>
              <a:gd name="connsiteY121" fmla="*/ 1159981 h 1297619"/>
              <a:gd name="connsiteX122" fmla="*/ 1183164 w 3228485"/>
              <a:gd name="connsiteY122" fmla="*/ 1160790 h 1297619"/>
              <a:gd name="connsiteX123" fmla="*/ 1187952 w 3228485"/>
              <a:gd name="connsiteY123" fmla="*/ 1163620 h 1297619"/>
              <a:gd name="connsiteX124" fmla="*/ 1192741 w 3228485"/>
              <a:gd name="connsiteY124" fmla="*/ 1168919 h 1297619"/>
              <a:gd name="connsiteX125" fmla="*/ 1202317 w 3228485"/>
              <a:gd name="connsiteY125" fmla="*/ 1186853 h 1297619"/>
              <a:gd name="connsiteX126" fmla="*/ 1221471 w 3228485"/>
              <a:gd name="connsiteY126" fmla="*/ 1237832 h 1297619"/>
              <a:gd name="connsiteX127" fmla="*/ 1235852 w 3228485"/>
              <a:gd name="connsiteY127" fmla="*/ 1272654 h 1297619"/>
              <a:gd name="connsiteX128" fmla="*/ 1245429 w 3228485"/>
              <a:gd name="connsiteY128" fmla="*/ 1289247 h 1297619"/>
              <a:gd name="connsiteX129" fmla="*/ 1255006 w 3228485"/>
              <a:gd name="connsiteY129" fmla="*/ 1297414 h 1297619"/>
              <a:gd name="connsiteX130" fmla="*/ 1259794 w 3228485"/>
              <a:gd name="connsiteY130" fmla="*/ 1297627 h 1297619"/>
              <a:gd name="connsiteX131" fmla="*/ 1264583 w 3228485"/>
              <a:gd name="connsiteY131" fmla="*/ 1295126 h 1297619"/>
              <a:gd name="connsiteX132" fmla="*/ 1274175 w 3228485"/>
              <a:gd name="connsiteY132" fmla="*/ 1282988 h 1297619"/>
              <a:gd name="connsiteX133" fmla="*/ 1302905 w 3228485"/>
              <a:gd name="connsiteY133" fmla="*/ 1234589 h 1297619"/>
              <a:gd name="connsiteX134" fmla="*/ 1312482 w 3228485"/>
              <a:gd name="connsiteY134" fmla="*/ 1226207 h 1297619"/>
              <a:gd name="connsiteX135" fmla="*/ 1331651 w 3228485"/>
              <a:gd name="connsiteY135" fmla="*/ 1212295 h 1297619"/>
              <a:gd name="connsiteX136" fmla="*/ 1341228 w 3228485"/>
              <a:gd name="connsiteY136" fmla="*/ 1199774 h 1297619"/>
              <a:gd name="connsiteX137" fmla="*/ 1350805 w 3228485"/>
              <a:gd name="connsiteY137" fmla="*/ 1181767 h 1297619"/>
              <a:gd name="connsiteX138" fmla="*/ 1384340 w 3228485"/>
              <a:gd name="connsiteY138" fmla="*/ 1108976 h 1297619"/>
              <a:gd name="connsiteX139" fmla="*/ 1403493 w 3228485"/>
              <a:gd name="connsiteY139" fmla="*/ 1078691 h 1297619"/>
              <a:gd name="connsiteX140" fmla="*/ 1413085 w 3228485"/>
              <a:gd name="connsiteY140" fmla="*/ 1055603 h 1297619"/>
              <a:gd name="connsiteX141" fmla="*/ 1437028 w 3228485"/>
              <a:gd name="connsiteY141" fmla="*/ 987683 h 1297619"/>
              <a:gd name="connsiteX142" fmla="*/ 1451393 w 3228485"/>
              <a:gd name="connsiteY142" fmla="*/ 961877 h 1297619"/>
              <a:gd name="connsiteX143" fmla="*/ 1465774 w 3228485"/>
              <a:gd name="connsiteY143" fmla="*/ 938076 h 1297619"/>
              <a:gd name="connsiteX144" fmla="*/ 1480139 w 3228485"/>
              <a:gd name="connsiteY144" fmla="*/ 905543 h 1297619"/>
              <a:gd name="connsiteX145" fmla="*/ 1499293 w 3228485"/>
              <a:gd name="connsiteY145" fmla="*/ 861690 h 1297619"/>
              <a:gd name="connsiteX146" fmla="*/ 1523250 w 3228485"/>
              <a:gd name="connsiteY146" fmla="*/ 816449 h 1297619"/>
              <a:gd name="connsiteX147" fmla="*/ 1532827 w 3228485"/>
              <a:gd name="connsiteY147" fmla="*/ 786715 h 1297619"/>
              <a:gd name="connsiteX148" fmla="*/ 1547208 w 3228485"/>
              <a:gd name="connsiteY148" fmla="*/ 723648 h 1297619"/>
              <a:gd name="connsiteX149" fmla="*/ 1580727 w 3228485"/>
              <a:gd name="connsiteY149" fmla="*/ 564050 h 1297619"/>
              <a:gd name="connsiteX150" fmla="*/ 1590304 w 3228485"/>
              <a:gd name="connsiteY150" fmla="*/ 532195 h 1297619"/>
              <a:gd name="connsiteX151" fmla="*/ 1599896 w 3228485"/>
              <a:gd name="connsiteY151" fmla="*/ 510348 h 1297619"/>
              <a:gd name="connsiteX152" fmla="*/ 1609473 w 3228485"/>
              <a:gd name="connsiteY152" fmla="*/ 498289 h 1297619"/>
              <a:gd name="connsiteX153" fmla="*/ 1614261 w 3228485"/>
              <a:gd name="connsiteY153" fmla="*/ 495995 h 1297619"/>
              <a:gd name="connsiteX154" fmla="*/ 1619050 w 3228485"/>
              <a:gd name="connsiteY154" fmla="*/ 496139 h 1297619"/>
              <a:gd name="connsiteX155" fmla="*/ 1623838 w 3228485"/>
              <a:gd name="connsiteY155" fmla="*/ 498650 h 1297619"/>
              <a:gd name="connsiteX156" fmla="*/ 1633415 w 3228485"/>
              <a:gd name="connsiteY156" fmla="*/ 509980 h 1297619"/>
              <a:gd name="connsiteX157" fmla="*/ 1671738 w 3228485"/>
              <a:gd name="connsiteY157" fmla="*/ 571074 h 1297619"/>
              <a:gd name="connsiteX158" fmla="*/ 1690907 w 3228485"/>
              <a:gd name="connsiteY158" fmla="*/ 594511 h 1297619"/>
              <a:gd name="connsiteX159" fmla="*/ 1700484 w 3228485"/>
              <a:gd name="connsiteY159" fmla="*/ 610980 h 1297619"/>
              <a:gd name="connsiteX160" fmla="*/ 1714849 w 3228485"/>
              <a:gd name="connsiteY160" fmla="*/ 642931 h 1297619"/>
              <a:gd name="connsiteX161" fmla="*/ 1743595 w 3228485"/>
              <a:gd name="connsiteY161" fmla="*/ 710074 h 1297619"/>
              <a:gd name="connsiteX162" fmla="*/ 1757960 w 3228485"/>
              <a:gd name="connsiteY162" fmla="*/ 736059 h 1297619"/>
              <a:gd name="connsiteX163" fmla="*/ 1767537 w 3228485"/>
              <a:gd name="connsiteY163" fmla="*/ 748734 h 1297619"/>
              <a:gd name="connsiteX164" fmla="*/ 1777129 w 3228485"/>
              <a:gd name="connsiteY164" fmla="*/ 755855 h 1297619"/>
              <a:gd name="connsiteX165" fmla="*/ 1786706 w 3228485"/>
              <a:gd name="connsiteY165" fmla="*/ 756476 h 1297619"/>
              <a:gd name="connsiteX166" fmla="*/ 1796283 w 3228485"/>
              <a:gd name="connsiteY166" fmla="*/ 750671 h 1297619"/>
              <a:gd name="connsiteX167" fmla="*/ 1805860 w 3228485"/>
              <a:gd name="connsiteY167" fmla="*/ 739512 h 1297619"/>
              <a:gd name="connsiteX168" fmla="*/ 1834606 w 3228485"/>
              <a:gd name="connsiteY168" fmla="*/ 699372 h 1297619"/>
              <a:gd name="connsiteX169" fmla="*/ 1844183 w 3228485"/>
              <a:gd name="connsiteY169" fmla="*/ 693919 h 1297619"/>
              <a:gd name="connsiteX170" fmla="*/ 1853760 w 3228485"/>
              <a:gd name="connsiteY170" fmla="*/ 693864 h 1297619"/>
              <a:gd name="connsiteX171" fmla="*/ 1872929 w 3228485"/>
              <a:gd name="connsiteY171" fmla="*/ 697993 h 1297619"/>
              <a:gd name="connsiteX172" fmla="*/ 1882506 w 3228485"/>
              <a:gd name="connsiteY172" fmla="*/ 695378 h 1297619"/>
              <a:gd name="connsiteX173" fmla="*/ 1892083 w 3228485"/>
              <a:gd name="connsiteY173" fmla="*/ 686580 h 1297619"/>
              <a:gd name="connsiteX174" fmla="*/ 1901660 w 3228485"/>
              <a:gd name="connsiteY174" fmla="*/ 671557 h 1297619"/>
              <a:gd name="connsiteX175" fmla="*/ 1939982 w 3228485"/>
              <a:gd name="connsiteY175" fmla="*/ 600266 h 1297619"/>
              <a:gd name="connsiteX176" fmla="*/ 1954348 w 3228485"/>
              <a:gd name="connsiteY176" fmla="*/ 583681 h 1297619"/>
              <a:gd name="connsiteX177" fmla="*/ 1963940 w 3228485"/>
              <a:gd name="connsiteY177" fmla="*/ 576850 h 1297619"/>
              <a:gd name="connsiteX178" fmla="*/ 1978305 w 3228485"/>
              <a:gd name="connsiteY178" fmla="*/ 571711 h 1297619"/>
              <a:gd name="connsiteX179" fmla="*/ 1997459 w 3228485"/>
              <a:gd name="connsiteY179" fmla="*/ 570498 h 1297619"/>
              <a:gd name="connsiteX180" fmla="*/ 2011840 w 3228485"/>
              <a:gd name="connsiteY180" fmla="*/ 573121 h 1297619"/>
              <a:gd name="connsiteX181" fmla="*/ 2021416 w 3228485"/>
              <a:gd name="connsiteY181" fmla="*/ 579006 h 1297619"/>
              <a:gd name="connsiteX182" fmla="*/ 2030993 w 3228485"/>
              <a:gd name="connsiteY182" fmla="*/ 590202 h 1297619"/>
              <a:gd name="connsiteX183" fmla="*/ 2040570 w 3228485"/>
              <a:gd name="connsiteY183" fmla="*/ 607666 h 1297619"/>
              <a:gd name="connsiteX184" fmla="*/ 2054951 w 3228485"/>
              <a:gd name="connsiteY184" fmla="*/ 643593 h 1297619"/>
              <a:gd name="connsiteX185" fmla="*/ 2078893 w 3228485"/>
              <a:gd name="connsiteY185" fmla="*/ 707225 h 1297619"/>
              <a:gd name="connsiteX186" fmla="*/ 2141173 w 3228485"/>
              <a:gd name="connsiteY186" fmla="*/ 846849 h 1297619"/>
              <a:gd name="connsiteX187" fmla="*/ 2150750 w 3228485"/>
              <a:gd name="connsiteY187" fmla="*/ 858867 h 1297619"/>
              <a:gd name="connsiteX188" fmla="*/ 2155539 w 3228485"/>
              <a:gd name="connsiteY188" fmla="*/ 861731 h 1297619"/>
              <a:gd name="connsiteX189" fmla="*/ 2160327 w 3228485"/>
              <a:gd name="connsiteY189" fmla="*/ 862624 h 1297619"/>
              <a:gd name="connsiteX190" fmla="*/ 2169904 w 3228485"/>
              <a:gd name="connsiteY190" fmla="*/ 859602 h 1297619"/>
              <a:gd name="connsiteX191" fmla="*/ 2184269 w 3228485"/>
              <a:gd name="connsiteY191" fmla="*/ 848528 h 1297619"/>
              <a:gd name="connsiteX192" fmla="*/ 2193862 w 3228485"/>
              <a:gd name="connsiteY192" fmla="*/ 841826 h 1297619"/>
              <a:gd name="connsiteX193" fmla="*/ 2203438 w 3228485"/>
              <a:gd name="connsiteY193" fmla="*/ 840000 h 1297619"/>
              <a:gd name="connsiteX194" fmla="*/ 2213015 w 3228485"/>
              <a:gd name="connsiteY194" fmla="*/ 843750 h 1297619"/>
              <a:gd name="connsiteX195" fmla="*/ 2222592 w 3228485"/>
              <a:gd name="connsiteY195" fmla="*/ 848286 h 1297619"/>
              <a:gd name="connsiteX196" fmla="*/ 2227381 w 3228485"/>
              <a:gd name="connsiteY196" fmla="*/ 848689 h 1297619"/>
              <a:gd name="connsiteX197" fmla="*/ 2232184 w 3228485"/>
              <a:gd name="connsiteY197" fmla="*/ 846983 h 1297619"/>
              <a:gd name="connsiteX198" fmla="*/ 2241761 w 3228485"/>
              <a:gd name="connsiteY198" fmla="*/ 836845 h 1297619"/>
              <a:gd name="connsiteX199" fmla="*/ 2256127 w 3228485"/>
              <a:gd name="connsiteY199" fmla="*/ 811181 h 1297619"/>
              <a:gd name="connsiteX200" fmla="*/ 2280084 w 3228485"/>
              <a:gd name="connsiteY200" fmla="*/ 767993 h 1297619"/>
              <a:gd name="connsiteX201" fmla="*/ 2347138 w 3228485"/>
              <a:gd name="connsiteY201" fmla="*/ 653858 h 1297619"/>
              <a:gd name="connsiteX202" fmla="*/ 2361503 w 3228485"/>
              <a:gd name="connsiteY202" fmla="*/ 632751 h 1297619"/>
              <a:gd name="connsiteX203" fmla="*/ 2371095 w 3228485"/>
              <a:gd name="connsiteY203" fmla="*/ 623087 h 1297619"/>
              <a:gd name="connsiteX204" fmla="*/ 2380672 w 3228485"/>
              <a:gd name="connsiteY204" fmla="*/ 618576 h 1297619"/>
              <a:gd name="connsiteX205" fmla="*/ 2395038 w 3228485"/>
              <a:gd name="connsiteY205" fmla="*/ 618175 h 1297619"/>
              <a:gd name="connsiteX206" fmla="*/ 2423783 w 3228485"/>
              <a:gd name="connsiteY206" fmla="*/ 619482 h 1297619"/>
              <a:gd name="connsiteX207" fmla="*/ 2438149 w 3228485"/>
              <a:gd name="connsiteY207" fmla="*/ 616473 h 1297619"/>
              <a:gd name="connsiteX208" fmla="*/ 2452514 w 3228485"/>
              <a:gd name="connsiteY208" fmla="*/ 609064 h 1297619"/>
              <a:gd name="connsiteX209" fmla="*/ 2466895 w 3228485"/>
              <a:gd name="connsiteY209" fmla="*/ 597865 h 1297619"/>
              <a:gd name="connsiteX210" fmla="*/ 2495626 w 3228485"/>
              <a:gd name="connsiteY210" fmla="*/ 570905 h 1297619"/>
              <a:gd name="connsiteX211" fmla="*/ 2505202 w 3228485"/>
              <a:gd name="connsiteY211" fmla="*/ 566888 h 1297619"/>
              <a:gd name="connsiteX212" fmla="*/ 2514794 w 3228485"/>
              <a:gd name="connsiteY212" fmla="*/ 565614 h 1297619"/>
              <a:gd name="connsiteX213" fmla="*/ 2524371 w 3228485"/>
              <a:gd name="connsiteY213" fmla="*/ 566802 h 1297619"/>
              <a:gd name="connsiteX214" fmla="*/ 2538737 w 3228485"/>
              <a:gd name="connsiteY214" fmla="*/ 572546 h 1297619"/>
              <a:gd name="connsiteX215" fmla="*/ 2553117 w 3228485"/>
              <a:gd name="connsiteY215" fmla="*/ 578603 h 1297619"/>
              <a:gd name="connsiteX216" fmla="*/ 2562694 w 3228485"/>
              <a:gd name="connsiteY216" fmla="*/ 580146 h 1297619"/>
              <a:gd name="connsiteX217" fmla="*/ 2577060 w 3228485"/>
              <a:gd name="connsiteY217" fmla="*/ 578405 h 1297619"/>
              <a:gd name="connsiteX218" fmla="*/ 2610594 w 3228485"/>
              <a:gd name="connsiteY218" fmla="*/ 567716 h 1297619"/>
              <a:gd name="connsiteX219" fmla="*/ 2624959 w 3228485"/>
              <a:gd name="connsiteY219" fmla="*/ 562257 h 1297619"/>
              <a:gd name="connsiteX220" fmla="*/ 2634536 w 3228485"/>
              <a:gd name="connsiteY220" fmla="*/ 555537 h 1297619"/>
              <a:gd name="connsiteX221" fmla="*/ 2644128 w 3228485"/>
              <a:gd name="connsiteY221" fmla="*/ 544826 h 1297619"/>
              <a:gd name="connsiteX222" fmla="*/ 2658494 w 3228485"/>
              <a:gd name="connsiteY222" fmla="*/ 522565 h 1297619"/>
              <a:gd name="connsiteX223" fmla="*/ 2696816 w 3228485"/>
              <a:gd name="connsiteY223" fmla="*/ 459260 h 1297619"/>
              <a:gd name="connsiteX224" fmla="*/ 2725547 w 3228485"/>
              <a:gd name="connsiteY224" fmla="*/ 415761 h 1297619"/>
              <a:gd name="connsiteX225" fmla="*/ 2735124 w 3228485"/>
              <a:gd name="connsiteY225" fmla="*/ 406996 h 1297619"/>
              <a:gd name="connsiteX226" fmla="*/ 2759082 w 3228485"/>
              <a:gd name="connsiteY226" fmla="*/ 388603 h 1297619"/>
              <a:gd name="connsiteX227" fmla="*/ 2773447 w 3228485"/>
              <a:gd name="connsiteY227" fmla="*/ 368329 h 1297619"/>
              <a:gd name="connsiteX228" fmla="*/ 2783039 w 3228485"/>
              <a:gd name="connsiteY228" fmla="*/ 355293 h 1297619"/>
              <a:gd name="connsiteX229" fmla="*/ 2792616 w 3228485"/>
              <a:gd name="connsiteY229" fmla="*/ 348181 h 1297619"/>
              <a:gd name="connsiteX230" fmla="*/ 2802193 w 3228485"/>
              <a:gd name="connsiteY230" fmla="*/ 347215 h 1297619"/>
              <a:gd name="connsiteX231" fmla="*/ 2816558 w 3228485"/>
              <a:gd name="connsiteY231" fmla="*/ 351771 h 1297619"/>
              <a:gd name="connsiteX232" fmla="*/ 2835727 w 3228485"/>
              <a:gd name="connsiteY232" fmla="*/ 362721 h 1297619"/>
              <a:gd name="connsiteX233" fmla="*/ 2850093 w 3228485"/>
              <a:gd name="connsiteY233" fmla="*/ 368787 h 1297619"/>
              <a:gd name="connsiteX234" fmla="*/ 2859670 w 3228485"/>
              <a:gd name="connsiteY234" fmla="*/ 368938 h 1297619"/>
              <a:gd name="connsiteX235" fmla="*/ 2874050 w 3228485"/>
              <a:gd name="connsiteY235" fmla="*/ 364900 h 1297619"/>
              <a:gd name="connsiteX236" fmla="*/ 2888415 w 3228485"/>
              <a:gd name="connsiteY236" fmla="*/ 357473 h 1297619"/>
              <a:gd name="connsiteX237" fmla="*/ 2897992 w 3228485"/>
              <a:gd name="connsiteY237" fmla="*/ 349426 h 1297619"/>
              <a:gd name="connsiteX238" fmla="*/ 2912358 w 3228485"/>
              <a:gd name="connsiteY238" fmla="*/ 331804 h 1297619"/>
              <a:gd name="connsiteX239" fmla="*/ 2931527 w 3228485"/>
              <a:gd name="connsiteY239" fmla="*/ 301268 h 1297619"/>
              <a:gd name="connsiteX240" fmla="*/ 2950681 w 3228485"/>
              <a:gd name="connsiteY240" fmla="*/ 270714 h 1297619"/>
              <a:gd name="connsiteX241" fmla="*/ 2960257 w 3228485"/>
              <a:gd name="connsiteY241" fmla="*/ 261688 h 1297619"/>
              <a:gd name="connsiteX242" fmla="*/ 2969850 w 3228485"/>
              <a:gd name="connsiteY242" fmla="*/ 258634 h 1297619"/>
              <a:gd name="connsiteX243" fmla="*/ 2979426 w 3228485"/>
              <a:gd name="connsiteY243" fmla="*/ 261280 h 1297619"/>
              <a:gd name="connsiteX244" fmla="*/ 2989003 w 3228485"/>
              <a:gd name="connsiteY244" fmla="*/ 269329 h 1297619"/>
              <a:gd name="connsiteX245" fmla="*/ 2998580 w 3228485"/>
              <a:gd name="connsiteY245" fmla="*/ 282346 h 1297619"/>
              <a:gd name="connsiteX246" fmla="*/ 3012961 w 3228485"/>
              <a:gd name="connsiteY246" fmla="*/ 308727 h 1297619"/>
              <a:gd name="connsiteX247" fmla="*/ 3032115 w 3228485"/>
              <a:gd name="connsiteY247" fmla="*/ 351953 h 1297619"/>
              <a:gd name="connsiteX248" fmla="*/ 3060860 w 3228485"/>
              <a:gd name="connsiteY248" fmla="*/ 428347 h 1297619"/>
              <a:gd name="connsiteX249" fmla="*/ 3080014 w 3228485"/>
              <a:gd name="connsiteY249" fmla="*/ 475873 h 1297619"/>
              <a:gd name="connsiteX250" fmla="*/ 3089591 w 3228485"/>
              <a:gd name="connsiteY250" fmla="*/ 493088 h 1297619"/>
              <a:gd name="connsiteX251" fmla="*/ 3099168 w 3228485"/>
              <a:gd name="connsiteY251" fmla="*/ 503706 h 1297619"/>
              <a:gd name="connsiteX252" fmla="*/ 3108760 w 3228485"/>
              <a:gd name="connsiteY252" fmla="*/ 507410 h 1297619"/>
              <a:gd name="connsiteX253" fmla="*/ 3118337 w 3228485"/>
              <a:gd name="connsiteY253" fmla="*/ 504723 h 1297619"/>
              <a:gd name="connsiteX254" fmla="*/ 3127914 w 3228485"/>
              <a:gd name="connsiteY254" fmla="*/ 496693 h 1297619"/>
              <a:gd name="connsiteX255" fmla="*/ 3142279 w 3228485"/>
              <a:gd name="connsiteY255" fmla="*/ 478359 h 1297619"/>
              <a:gd name="connsiteX256" fmla="*/ 3166237 w 3228485"/>
              <a:gd name="connsiteY256" fmla="*/ 441728 h 1297619"/>
              <a:gd name="connsiteX257" fmla="*/ 3209348 w 3228485"/>
              <a:gd name="connsiteY257" fmla="*/ 369904 h 1297619"/>
              <a:gd name="connsiteX258" fmla="*/ 3223714 w 3228485"/>
              <a:gd name="connsiteY258" fmla="*/ 355755 h 1297619"/>
              <a:gd name="connsiteX259" fmla="*/ 3228502 w 3228485"/>
              <a:gd name="connsiteY259" fmla="*/ 352347 h 1297619"/>
              <a:gd name="connsiteX260" fmla="*/ 3228502 w 3228485"/>
              <a:gd name="connsiteY260" fmla="*/ 352347 h 12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3228485" h="1297619">
                <a:moveTo>
                  <a:pt x="16" y="518561"/>
                </a:moveTo>
                <a:lnTo>
                  <a:pt x="62287" y="518069"/>
                </a:lnTo>
                <a:lnTo>
                  <a:pt x="71867" y="520646"/>
                </a:lnTo>
                <a:lnTo>
                  <a:pt x="81447" y="523654"/>
                </a:lnTo>
                <a:lnTo>
                  <a:pt x="86237" y="521708"/>
                </a:lnTo>
                <a:lnTo>
                  <a:pt x="91027" y="514796"/>
                </a:lnTo>
                <a:lnTo>
                  <a:pt x="95817" y="501447"/>
                </a:lnTo>
                <a:lnTo>
                  <a:pt x="105397" y="457666"/>
                </a:lnTo>
                <a:lnTo>
                  <a:pt x="114977" y="417558"/>
                </a:lnTo>
                <a:lnTo>
                  <a:pt x="119767" y="414409"/>
                </a:lnTo>
                <a:lnTo>
                  <a:pt x="124557" y="430205"/>
                </a:lnTo>
                <a:lnTo>
                  <a:pt x="129348" y="467406"/>
                </a:lnTo>
                <a:lnTo>
                  <a:pt x="138928" y="597790"/>
                </a:lnTo>
                <a:lnTo>
                  <a:pt x="153298" y="827371"/>
                </a:lnTo>
                <a:lnTo>
                  <a:pt x="158088" y="879900"/>
                </a:lnTo>
                <a:lnTo>
                  <a:pt x="162878" y="910396"/>
                </a:lnTo>
                <a:lnTo>
                  <a:pt x="167668" y="916338"/>
                </a:lnTo>
                <a:lnTo>
                  <a:pt x="172458" y="897968"/>
                </a:lnTo>
                <a:lnTo>
                  <a:pt x="177248" y="857402"/>
                </a:lnTo>
                <a:lnTo>
                  <a:pt x="186828" y="723695"/>
                </a:lnTo>
                <a:lnTo>
                  <a:pt x="215568" y="241705"/>
                </a:lnTo>
                <a:lnTo>
                  <a:pt x="225148" y="133689"/>
                </a:lnTo>
                <a:lnTo>
                  <a:pt x="234729" y="60315"/>
                </a:lnTo>
                <a:lnTo>
                  <a:pt x="244309" y="19058"/>
                </a:lnTo>
                <a:lnTo>
                  <a:pt x="249099" y="8718"/>
                </a:lnTo>
                <a:lnTo>
                  <a:pt x="253889" y="3373"/>
                </a:lnTo>
                <a:lnTo>
                  <a:pt x="263469" y="356"/>
                </a:lnTo>
                <a:lnTo>
                  <a:pt x="277839" y="7"/>
                </a:lnTo>
                <a:lnTo>
                  <a:pt x="282629" y="3979"/>
                </a:lnTo>
                <a:lnTo>
                  <a:pt x="287419" y="13602"/>
                </a:lnTo>
                <a:lnTo>
                  <a:pt x="292209" y="31208"/>
                </a:lnTo>
                <a:lnTo>
                  <a:pt x="296999" y="58386"/>
                </a:lnTo>
                <a:lnTo>
                  <a:pt x="306579" y="140280"/>
                </a:lnTo>
                <a:lnTo>
                  <a:pt x="320949" y="286692"/>
                </a:lnTo>
                <a:lnTo>
                  <a:pt x="325739" y="322096"/>
                </a:lnTo>
                <a:lnTo>
                  <a:pt x="330529" y="343064"/>
                </a:lnTo>
                <a:lnTo>
                  <a:pt x="335320" y="347686"/>
                </a:lnTo>
                <a:lnTo>
                  <a:pt x="340110" y="336598"/>
                </a:lnTo>
                <a:lnTo>
                  <a:pt x="359270" y="243796"/>
                </a:lnTo>
                <a:lnTo>
                  <a:pt x="364060" y="241165"/>
                </a:lnTo>
                <a:lnTo>
                  <a:pt x="368850" y="254573"/>
                </a:lnTo>
                <a:lnTo>
                  <a:pt x="373640" y="282874"/>
                </a:lnTo>
                <a:lnTo>
                  <a:pt x="383220" y="369008"/>
                </a:lnTo>
                <a:lnTo>
                  <a:pt x="402380" y="553893"/>
                </a:lnTo>
                <a:lnTo>
                  <a:pt x="411960" y="624054"/>
                </a:lnTo>
                <a:lnTo>
                  <a:pt x="421540" y="676157"/>
                </a:lnTo>
                <a:lnTo>
                  <a:pt x="431120" y="710689"/>
                </a:lnTo>
                <a:lnTo>
                  <a:pt x="440701" y="732251"/>
                </a:lnTo>
                <a:lnTo>
                  <a:pt x="459861" y="767750"/>
                </a:lnTo>
                <a:lnTo>
                  <a:pt x="493391" y="837818"/>
                </a:lnTo>
                <a:lnTo>
                  <a:pt x="502971" y="858663"/>
                </a:lnTo>
                <a:lnTo>
                  <a:pt x="517341" y="899527"/>
                </a:lnTo>
                <a:lnTo>
                  <a:pt x="531710" y="939600"/>
                </a:lnTo>
                <a:lnTo>
                  <a:pt x="541292" y="955949"/>
                </a:lnTo>
                <a:lnTo>
                  <a:pt x="550872" y="963035"/>
                </a:lnTo>
                <a:lnTo>
                  <a:pt x="565242" y="968391"/>
                </a:lnTo>
                <a:lnTo>
                  <a:pt x="574822" y="976791"/>
                </a:lnTo>
                <a:lnTo>
                  <a:pt x="589192" y="992459"/>
                </a:lnTo>
                <a:lnTo>
                  <a:pt x="593982" y="994229"/>
                </a:lnTo>
                <a:lnTo>
                  <a:pt x="598772" y="992558"/>
                </a:lnTo>
                <a:lnTo>
                  <a:pt x="603562" y="987044"/>
                </a:lnTo>
                <a:lnTo>
                  <a:pt x="613142" y="965538"/>
                </a:lnTo>
                <a:lnTo>
                  <a:pt x="627511" y="915683"/>
                </a:lnTo>
                <a:lnTo>
                  <a:pt x="661043" y="782708"/>
                </a:lnTo>
                <a:lnTo>
                  <a:pt x="665833" y="772749"/>
                </a:lnTo>
                <a:lnTo>
                  <a:pt x="670623" y="767485"/>
                </a:lnTo>
                <a:lnTo>
                  <a:pt x="675413" y="767115"/>
                </a:lnTo>
                <a:lnTo>
                  <a:pt x="680203" y="771592"/>
                </a:lnTo>
                <a:lnTo>
                  <a:pt x="684993" y="780622"/>
                </a:lnTo>
                <a:lnTo>
                  <a:pt x="694573" y="809428"/>
                </a:lnTo>
                <a:lnTo>
                  <a:pt x="713733" y="876017"/>
                </a:lnTo>
                <a:lnTo>
                  <a:pt x="718523" y="886271"/>
                </a:lnTo>
                <a:lnTo>
                  <a:pt x="723313" y="891496"/>
                </a:lnTo>
                <a:lnTo>
                  <a:pt x="728102" y="891130"/>
                </a:lnTo>
                <a:lnTo>
                  <a:pt x="732892" y="885439"/>
                </a:lnTo>
                <a:lnTo>
                  <a:pt x="742474" y="863466"/>
                </a:lnTo>
                <a:lnTo>
                  <a:pt x="752054" y="843334"/>
                </a:lnTo>
                <a:lnTo>
                  <a:pt x="756844" y="840864"/>
                </a:lnTo>
                <a:lnTo>
                  <a:pt x="761634" y="846180"/>
                </a:lnTo>
                <a:lnTo>
                  <a:pt x="766424" y="859925"/>
                </a:lnTo>
                <a:lnTo>
                  <a:pt x="776004" y="908423"/>
                </a:lnTo>
                <a:lnTo>
                  <a:pt x="790374" y="989274"/>
                </a:lnTo>
                <a:lnTo>
                  <a:pt x="795162" y="1004559"/>
                </a:lnTo>
                <a:lnTo>
                  <a:pt x="799950" y="1010307"/>
                </a:lnTo>
                <a:lnTo>
                  <a:pt x="804739" y="1006222"/>
                </a:lnTo>
                <a:lnTo>
                  <a:pt x="809527" y="993640"/>
                </a:lnTo>
                <a:lnTo>
                  <a:pt x="828696" y="921648"/>
                </a:lnTo>
                <a:lnTo>
                  <a:pt x="833485" y="915823"/>
                </a:lnTo>
                <a:lnTo>
                  <a:pt x="838273" y="919726"/>
                </a:lnTo>
                <a:lnTo>
                  <a:pt x="843062" y="933481"/>
                </a:lnTo>
                <a:lnTo>
                  <a:pt x="852639" y="985118"/>
                </a:lnTo>
                <a:lnTo>
                  <a:pt x="881385" y="1177952"/>
                </a:lnTo>
                <a:lnTo>
                  <a:pt x="895750" y="1247530"/>
                </a:lnTo>
                <a:lnTo>
                  <a:pt x="905342" y="1273836"/>
                </a:lnTo>
                <a:lnTo>
                  <a:pt x="910131" y="1277776"/>
                </a:lnTo>
                <a:lnTo>
                  <a:pt x="914919" y="1274578"/>
                </a:lnTo>
                <a:lnTo>
                  <a:pt x="919707" y="1264501"/>
                </a:lnTo>
                <a:lnTo>
                  <a:pt x="929284" y="1228649"/>
                </a:lnTo>
                <a:lnTo>
                  <a:pt x="943650" y="1168161"/>
                </a:lnTo>
                <a:lnTo>
                  <a:pt x="953242" y="1144117"/>
                </a:lnTo>
                <a:lnTo>
                  <a:pt x="972396" y="1118096"/>
                </a:lnTo>
                <a:lnTo>
                  <a:pt x="981973" y="1088666"/>
                </a:lnTo>
                <a:lnTo>
                  <a:pt x="1001141" y="1010371"/>
                </a:lnTo>
                <a:lnTo>
                  <a:pt x="1005930" y="1000168"/>
                </a:lnTo>
                <a:lnTo>
                  <a:pt x="1010718" y="996722"/>
                </a:lnTo>
                <a:lnTo>
                  <a:pt x="1015507" y="999477"/>
                </a:lnTo>
                <a:lnTo>
                  <a:pt x="1025084" y="1016435"/>
                </a:lnTo>
                <a:lnTo>
                  <a:pt x="1034661" y="1034219"/>
                </a:lnTo>
                <a:lnTo>
                  <a:pt x="1039449" y="1039188"/>
                </a:lnTo>
                <a:lnTo>
                  <a:pt x="1044253" y="1040689"/>
                </a:lnTo>
                <a:lnTo>
                  <a:pt x="1049041" y="1039027"/>
                </a:lnTo>
                <a:lnTo>
                  <a:pt x="1072984" y="1020496"/>
                </a:lnTo>
                <a:lnTo>
                  <a:pt x="1077772" y="1021417"/>
                </a:lnTo>
                <a:lnTo>
                  <a:pt x="1087349" y="1029121"/>
                </a:lnTo>
                <a:lnTo>
                  <a:pt x="1101729" y="1048066"/>
                </a:lnTo>
                <a:lnTo>
                  <a:pt x="1116095" y="1073369"/>
                </a:lnTo>
                <a:lnTo>
                  <a:pt x="1130460" y="1109111"/>
                </a:lnTo>
                <a:lnTo>
                  <a:pt x="1144841" y="1144029"/>
                </a:lnTo>
                <a:lnTo>
                  <a:pt x="1154418" y="1157608"/>
                </a:lnTo>
                <a:lnTo>
                  <a:pt x="1159206" y="1160725"/>
                </a:lnTo>
                <a:lnTo>
                  <a:pt x="1168783" y="1161400"/>
                </a:lnTo>
                <a:lnTo>
                  <a:pt x="1178360" y="1159981"/>
                </a:lnTo>
                <a:lnTo>
                  <a:pt x="1183164" y="1160790"/>
                </a:lnTo>
                <a:lnTo>
                  <a:pt x="1187952" y="1163620"/>
                </a:lnTo>
                <a:lnTo>
                  <a:pt x="1192741" y="1168919"/>
                </a:lnTo>
                <a:lnTo>
                  <a:pt x="1202317" y="1186853"/>
                </a:lnTo>
                <a:lnTo>
                  <a:pt x="1221471" y="1237832"/>
                </a:lnTo>
                <a:lnTo>
                  <a:pt x="1235852" y="1272654"/>
                </a:lnTo>
                <a:lnTo>
                  <a:pt x="1245429" y="1289247"/>
                </a:lnTo>
                <a:lnTo>
                  <a:pt x="1255006" y="1297414"/>
                </a:lnTo>
                <a:lnTo>
                  <a:pt x="1259794" y="1297627"/>
                </a:lnTo>
                <a:lnTo>
                  <a:pt x="1264583" y="1295126"/>
                </a:lnTo>
                <a:lnTo>
                  <a:pt x="1274175" y="1282988"/>
                </a:lnTo>
                <a:lnTo>
                  <a:pt x="1302905" y="1234589"/>
                </a:lnTo>
                <a:lnTo>
                  <a:pt x="1312482" y="1226207"/>
                </a:lnTo>
                <a:lnTo>
                  <a:pt x="1331651" y="1212295"/>
                </a:lnTo>
                <a:lnTo>
                  <a:pt x="1341228" y="1199774"/>
                </a:lnTo>
                <a:lnTo>
                  <a:pt x="1350805" y="1181767"/>
                </a:lnTo>
                <a:lnTo>
                  <a:pt x="1384340" y="1108976"/>
                </a:lnTo>
                <a:lnTo>
                  <a:pt x="1403493" y="1078691"/>
                </a:lnTo>
                <a:lnTo>
                  <a:pt x="1413085" y="1055603"/>
                </a:lnTo>
                <a:lnTo>
                  <a:pt x="1437028" y="987683"/>
                </a:lnTo>
                <a:lnTo>
                  <a:pt x="1451393" y="961877"/>
                </a:lnTo>
                <a:lnTo>
                  <a:pt x="1465774" y="938076"/>
                </a:lnTo>
                <a:lnTo>
                  <a:pt x="1480139" y="905543"/>
                </a:lnTo>
                <a:lnTo>
                  <a:pt x="1499293" y="861690"/>
                </a:lnTo>
                <a:lnTo>
                  <a:pt x="1523250" y="816449"/>
                </a:lnTo>
                <a:lnTo>
                  <a:pt x="1532827" y="786715"/>
                </a:lnTo>
                <a:lnTo>
                  <a:pt x="1547208" y="723648"/>
                </a:lnTo>
                <a:lnTo>
                  <a:pt x="1580727" y="564050"/>
                </a:lnTo>
                <a:lnTo>
                  <a:pt x="1590304" y="532195"/>
                </a:lnTo>
                <a:lnTo>
                  <a:pt x="1599896" y="510348"/>
                </a:lnTo>
                <a:lnTo>
                  <a:pt x="1609473" y="498289"/>
                </a:lnTo>
                <a:lnTo>
                  <a:pt x="1614261" y="495995"/>
                </a:lnTo>
                <a:lnTo>
                  <a:pt x="1619050" y="496139"/>
                </a:lnTo>
                <a:lnTo>
                  <a:pt x="1623838" y="498650"/>
                </a:lnTo>
                <a:lnTo>
                  <a:pt x="1633415" y="509980"/>
                </a:lnTo>
                <a:lnTo>
                  <a:pt x="1671738" y="571074"/>
                </a:lnTo>
                <a:lnTo>
                  <a:pt x="1690907" y="594511"/>
                </a:lnTo>
                <a:lnTo>
                  <a:pt x="1700484" y="610980"/>
                </a:lnTo>
                <a:lnTo>
                  <a:pt x="1714849" y="642931"/>
                </a:lnTo>
                <a:lnTo>
                  <a:pt x="1743595" y="710074"/>
                </a:lnTo>
                <a:lnTo>
                  <a:pt x="1757960" y="736059"/>
                </a:lnTo>
                <a:lnTo>
                  <a:pt x="1767537" y="748734"/>
                </a:lnTo>
                <a:lnTo>
                  <a:pt x="1777129" y="755855"/>
                </a:lnTo>
                <a:lnTo>
                  <a:pt x="1786706" y="756476"/>
                </a:lnTo>
                <a:lnTo>
                  <a:pt x="1796283" y="750671"/>
                </a:lnTo>
                <a:lnTo>
                  <a:pt x="1805860" y="739512"/>
                </a:lnTo>
                <a:lnTo>
                  <a:pt x="1834606" y="699372"/>
                </a:lnTo>
                <a:lnTo>
                  <a:pt x="1844183" y="693919"/>
                </a:lnTo>
                <a:lnTo>
                  <a:pt x="1853760" y="693864"/>
                </a:lnTo>
                <a:lnTo>
                  <a:pt x="1872929" y="697993"/>
                </a:lnTo>
                <a:lnTo>
                  <a:pt x="1882506" y="695378"/>
                </a:lnTo>
                <a:lnTo>
                  <a:pt x="1892083" y="686580"/>
                </a:lnTo>
                <a:lnTo>
                  <a:pt x="1901660" y="671557"/>
                </a:lnTo>
                <a:lnTo>
                  <a:pt x="1939982" y="600266"/>
                </a:lnTo>
                <a:lnTo>
                  <a:pt x="1954348" y="583681"/>
                </a:lnTo>
                <a:lnTo>
                  <a:pt x="1963940" y="576850"/>
                </a:lnTo>
                <a:lnTo>
                  <a:pt x="1978305" y="571711"/>
                </a:lnTo>
                <a:lnTo>
                  <a:pt x="1997459" y="570498"/>
                </a:lnTo>
                <a:lnTo>
                  <a:pt x="2011840" y="573121"/>
                </a:lnTo>
                <a:lnTo>
                  <a:pt x="2021416" y="579006"/>
                </a:lnTo>
                <a:lnTo>
                  <a:pt x="2030993" y="590202"/>
                </a:lnTo>
                <a:lnTo>
                  <a:pt x="2040570" y="607666"/>
                </a:lnTo>
                <a:lnTo>
                  <a:pt x="2054951" y="643593"/>
                </a:lnTo>
                <a:lnTo>
                  <a:pt x="2078893" y="707225"/>
                </a:lnTo>
                <a:lnTo>
                  <a:pt x="2141173" y="846849"/>
                </a:lnTo>
                <a:lnTo>
                  <a:pt x="2150750" y="858867"/>
                </a:lnTo>
                <a:lnTo>
                  <a:pt x="2155539" y="861731"/>
                </a:lnTo>
                <a:lnTo>
                  <a:pt x="2160327" y="862624"/>
                </a:lnTo>
                <a:lnTo>
                  <a:pt x="2169904" y="859602"/>
                </a:lnTo>
                <a:lnTo>
                  <a:pt x="2184269" y="848528"/>
                </a:lnTo>
                <a:lnTo>
                  <a:pt x="2193862" y="841826"/>
                </a:lnTo>
                <a:lnTo>
                  <a:pt x="2203438" y="840000"/>
                </a:lnTo>
                <a:lnTo>
                  <a:pt x="2213015" y="843750"/>
                </a:lnTo>
                <a:lnTo>
                  <a:pt x="2222592" y="848286"/>
                </a:lnTo>
                <a:lnTo>
                  <a:pt x="2227381" y="848689"/>
                </a:lnTo>
                <a:lnTo>
                  <a:pt x="2232184" y="846983"/>
                </a:lnTo>
                <a:lnTo>
                  <a:pt x="2241761" y="836845"/>
                </a:lnTo>
                <a:lnTo>
                  <a:pt x="2256127" y="811181"/>
                </a:lnTo>
                <a:lnTo>
                  <a:pt x="2280084" y="767993"/>
                </a:lnTo>
                <a:lnTo>
                  <a:pt x="2347138" y="653858"/>
                </a:lnTo>
                <a:lnTo>
                  <a:pt x="2361503" y="632751"/>
                </a:lnTo>
                <a:lnTo>
                  <a:pt x="2371095" y="623087"/>
                </a:lnTo>
                <a:lnTo>
                  <a:pt x="2380672" y="618576"/>
                </a:lnTo>
                <a:lnTo>
                  <a:pt x="2395038" y="618175"/>
                </a:lnTo>
                <a:lnTo>
                  <a:pt x="2423783" y="619482"/>
                </a:lnTo>
                <a:lnTo>
                  <a:pt x="2438149" y="616473"/>
                </a:lnTo>
                <a:lnTo>
                  <a:pt x="2452514" y="609064"/>
                </a:lnTo>
                <a:lnTo>
                  <a:pt x="2466895" y="597865"/>
                </a:lnTo>
                <a:lnTo>
                  <a:pt x="2495626" y="570905"/>
                </a:lnTo>
                <a:lnTo>
                  <a:pt x="2505202" y="566888"/>
                </a:lnTo>
                <a:lnTo>
                  <a:pt x="2514794" y="565614"/>
                </a:lnTo>
                <a:lnTo>
                  <a:pt x="2524371" y="566802"/>
                </a:lnTo>
                <a:lnTo>
                  <a:pt x="2538737" y="572546"/>
                </a:lnTo>
                <a:lnTo>
                  <a:pt x="2553117" y="578603"/>
                </a:lnTo>
                <a:lnTo>
                  <a:pt x="2562694" y="580146"/>
                </a:lnTo>
                <a:lnTo>
                  <a:pt x="2577060" y="578405"/>
                </a:lnTo>
                <a:lnTo>
                  <a:pt x="2610594" y="567716"/>
                </a:lnTo>
                <a:lnTo>
                  <a:pt x="2624959" y="562257"/>
                </a:lnTo>
                <a:lnTo>
                  <a:pt x="2634536" y="555537"/>
                </a:lnTo>
                <a:lnTo>
                  <a:pt x="2644128" y="544826"/>
                </a:lnTo>
                <a:lnTo>
                  <a:pt x="2658494" y="522565"/>
                </a:lnTo>
                <a:lnTo>
                  <a:pt x="2696816" y="459260"/>
                </a:lnTo>
                <a:lnTo>
                  <a:pt x="2725547" y="415761"/>
                </a:lnTo>
                <a:lnTo>
                  <a:pt x="2735124" y="406996"/>
                </a:lnTo>
                <a:lnTo>
                  <a:pt x="2759082" y="388603"/>
                </a:lnTo>
                <a:lnTo>
                  <a:pt x="2773447" y="368329"/>
                </a:lnTo>
                <a:lnTo>
                  <a:pt x="2783039" y="355293"/>
                </a:lnTo>
                <a:lnTo>
                  <a:pt x="2792616" y="348181"/>
                </a:lnTo>
                <a:lnTo>
                  <a:pt x="2802193" y="347215"/>
                </a:lnTo>
                <a:lnTo>
                  <a:pt x="2816558" y="351771"/>
                </a:lnTo>
                <a:lnTo>
                  <a:pt x="2835727" y="362721"/>
                </a:lnTo>
                <a:lnTo>
                  <a:pt x="2850093" y="368787"/>
                </a:lnTo>
                <a:lnTo>
                  <a:pt x="2859670" y="368938"/>
                </a:lnTo>
                <a:lnTo>
                  <a:pt x="2874050" y="364900"/>
                </a:lnTo>
                <a:lnTo>
                  <a:pt x="2888415" y="357473"/>
                </a:lnTo>
                <a:lnTo>
                  <a:pt x="2897992" y="349426"/>
                </a:lnTo>
                <a:lnTo>
                  <a:pt x="2912358" y="331804"/>
                </a:lnTo>
                <a:lnTo>
                  <a:pt x="2931527" y="301268"/>
                </a:lnTo>
                <a:lnTo>
                  <a:pt x="2950681" y="270714"/>
                </a:lnTo>
                <a:lnTo>
                  <a:pt x="2960257" y="261688"/>
                </a:lnTo>
                <a:lnTo>
                  <a:pt x="2969850" y="258634"/>
                </a:lnTo>
                <a:lnTo>
                  <a:pt x="2979426" y="261280"/>
                </a:lnTo>
                <a:lnTo>
                  <a:pt x="2989003" y="269329"/>
                </a:lnTo>
                <a:lnTo>
                  <a:pt x="2998580" y="282346"/>
                </a:lnTo>
                <a:lnTo>
                  <a:pt x="3012961" y="308727"/>
                </a:lnTo>
                <a:lnTo>
                  <a:pt x="3032115" y="351953"/>
                </a:lnTo>
                <a:lnTo>
                  <a:pt x="3060860" y="428347"/>
                </a:lnTo>
                <a:lnTo>
                  <a:pt x="3080014" y="475873"/>
                </a:lnTo>
                <a:lnTo>
                  <a:pt x="3089591" y="493088"/>
                </a:lnTo>
                <a:lnTo>
                  <a:pt x="3099168" y="503706"/>
                </a:lnTo>
                <a:lnTo>
                  <a:pt x="3108760" y="507410"/>
                </a:lnTo>
                <a:lnTo>
                  <a:pt x="3118337" y="504723"/>
                </a:lnTo>
                <a:lnTo>
                  <a:pt x="3127914" y="496693"/>
                </a:lnTo>
                <a:lnTo>
                  <a:pt x="3142279" y="478359"/>
                </a:lnTo>
                <a:lnTo>
                  <a:pt x="3166237" y="441728"/>
                </a:lnTo>
                <a:lnTo>
                  <a:pt x="3209348" y="369904"/>
                </a:lnTo>
                <a:lnTo>
                  <a:pt x="3223714" y="355755"/>
                </a:lnTo>
                <a:lnTo>
                  <a:pt x="3228502" y="352347"/>
                </a:lnTo>
                <a:lnTo>
                  <a:pt x="3228502" y="352347"/>
                </a:lnTo>
              </a:path>
            </a:pathLst>
          </a:custGeom>
          <a:noFill/>
          <a:ln w="22731" cap="sq">
            <a:solidFill>
              <a:srgbClr val="00B7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58D2CEF-D045-8F0F-4B9E-9FA652DD8DFC}"/>
              </a:ext>
            </a:extLst>
          </p:cNvPr>
          <p:cNvSpPr/>
          <p:nvPr/>
        </p:nvSpPr>
        <p:spPr>
          <a:xfrm>
            <a:off x="8604203" y="4430267"/>
            <a:ext cx="2953739" cy="1071008"/>
          </a:xfrm>
          <a:custGeom>
            <a:avLst/>
            <a:gdLst>
              <a:gd name="connsiteX0" fmla="*/ 16 w 3228485"/>
              <a:gd name="connsiteY0" fmla="*/ 425068 h 1170630"/>
              <a:gd name="connsiteX1" fmla="*/ 52707 w 3228485"/>
              <a:gd name="connsiteY1" fmla="*/ 424499 h 1170630"/>
              <a:gd name="connsiteX2" fmla="*/ 62287 w 3228485"/>
              <a:gd name="connsiteY2" fmla="*/ 421157 h 1170630"/>
              <a:gd name="connsiteX3" fmla="*/ 81447 w 3228485"/>
              <a:gd name="connsiteY3" fmla="*/ 411748 h 1170630"/>
              <a:gd name="connsiteX4" fmla="*/ 86237 w 3228485"/>
              <a:gd name="connsiteY4" fmla="*/ 411784 h 1170630"/>
              <a:gd name="connsiteX5" fmla="*/ 91027 w 3228485"/>
              <a:gd name="connsiteY5" fmla="*/ 413666 h 1170630"/>
              <a:gd name="connsiteX6" fmla="*/ 100607 w 3228485"/>
              <a:gd name="connsiteY6" fmla="*/ 423207 h 1170630"/>
              <a:gd name="connsiteX7" fmla="*/ 110187 w 3228485"/>
              <a:gd name="connsiteY7" fmla="*/ 439110 h 1170630"/>
              <a:gd name="connsiteX8" fmla="*/ 148508 w 3228485"/>
              <a:gd name="connsiteY8" fmla="*/ 515120 h 1170630"/>
              <a:gd name="connsiteX9" fmla="*/ 158088 w 3228485"/>
              <a:gd name="connsiteY9" fmla="*/ 524515 h 1170630"/>
              <a:gd name="connsiteX10" fmla="*/ 162878 w 3228485"/>
              <a:gd name="connsiteY10" fmla="*/ 526154 h 1170630"/>
              <a:gd name="connsiteX11" fmla="*/ 167668 w 3228485"/>
              <a:gd name="connsiteY11" fmla="*/ 525504 h 1170630"/>
              <a:gd name="connsiteX12" fmla="*/ 172458 w 3228485"/>
              <a:gd name="connsiteY12" fmla="*/ 522414 h 1170630"/>
              <a:gd name="connsiteX13" fmla="*/ 182038 w 3228485"/>
              <a:gd name="connsiteY13" fmla="*/ 508764 h 1170630"/>
              <a:gd name="connsiteX14" fmla="*/ 191618 w 3228485"/>
              <a:gd name="connsiteY14" fmla="*/ 485363 h 1170630"/>
              <a:gd name="connsiteX15" fmla="*/ 201198 w 3228485"/>
              <a:gd name="connsiteY15" fmla="*/ 452515 h 1170630"/>
              <a:gd name="connsiteX16" fmla="*/ 215568 w 3228485"/>
              <a:gd name="connsiteY16" fmla="*/ 386465 h 1170630"/>
              <a:gd name="connsiteX17" fmla="*/ 239519 w 3228485"/>
              <a:gd name="connsiteY17" fmla="*/ 249033 h 1170630"/>
              <a:gd name="connsiteX18" fmla="*/ 263469 w 3228485"/>
              <a:gd name="connsiteY18" fmla="*/ 118923 h 1170630"/>
              <a:gd name="connsiteX19" fmla="*/ 277839 w 3228485"/>
              <a:gd name="connsiteY19" fmla="*/ 58298 h 1170630"/>
              <a:gd name="connsiteX20" fmla="*/ 287419 w 3228485"/>
              <a:gd name="connsiteY20" fmla="*/ 29005 h 1170630"/>
              <a:gd name="connsiteX21" fmla="*/ 296999 w 3228485"/>
              <a:gd name="connsiteY21" fmla="*/ 9911 h 1170630"/>
              <a:gd name="connsiteX22" fmla="*/ 306579 w 3228485"/>
              <a:gd name="connsiteY22" fmla="*/ 933 h 1170630"/>
              <a:gd name="connsiteX23" fmla="*/ 311369 w 3228485"/>
              <a:gd name="connsiteY23" fmla="*/ 9 h 1170630"/>
              <a:gd name="connsiteX24" fmla="*/ 316159 w 3228485"/>
              <a:gd name="connsiteY24" fmla="*/ 1319 h 1170630"/>
              <a:gd name="connsiteX25" fmla="*/ 320949 w 3228485"/>
              <a:gd name="connsiteY25" fmla="*/ 4793 h 1170630"/>
              <a:gd name="connsiteX26" fmla="*/ 330529 w 3228485"/>
              <a:gd name="connsiteY26" fmla="*/ 18234 h 1170630"/>
              <a:gd name="connsiteX27" fmla="*/ 340110 w 3228485"/>
              <a:gd name="connsiteY27" fmla="*/ 40500 h 1170630"/>
              <a:gd name="connsiteX28" fmla="*/ 349690 w 3228485"/>
              <a:gd name="connsiteY28" fmla="*/ 71469 h 1170630"/>
              <a:gd name="connsiteX29" fmla="*/ 359270 w 3228485"/>
              <a:gd name="connsiteY29" fmla="*/ 111083 h 1170630"/>
              <a:gd name="connsiteX30" fmla="*/ 373640 w 3228485"/>
              <a:gd name="connsiteY30" fmla="*/ 187383 h 1170630"/>
              <a:gd name="connsiteX31" fmla="*/ 402380 w 3228485"/>
              <a:gd name="connsiteY31" fmla="*/ 356547 h 1170630"/>
              <a:gd name="connsiteX32" fmla="*/ 416750 w 3228485"/>
              <a:gd name="connsiteY32" fmla="*/ 417350 h 1170630"/>
              <a:gd name="connsiteX33" fmla="*/ 426330 w 3228485"/>
              <a:gd name="connsiteY33" fmla="*/ 446466 h 1170630"/>
              <a:gd name="connsiteX34" fmla="*/ 440701 w 3228485"/>
              <a:gd name="connsiteY34" fmla="*/ 477642 h 1170630"/>
              <a:gd name="connsiteX35" fmla="*/ 455071 w 3228485"/>
              <a:gd name="connsiteY35" fmla="*/ 506088 h 1170630"/>
              <a:gd name="connsiteX36" fmla="*/ 464651 w 3228485"/>
              <a:gd name="connsiteY36" fmla="*/ 530312 h 1170630"/>
              <a:gd name="connsiteX37" fmla="*/ 479021 w 3228485"/>
              <a:gd name="connsiteY37" fmla="*/ 578129 h 1170630"/>
              <a:gd name="connsiteX38" fmla="*/ 522130 w 3228485"/>
              <a:gd name="connsiteY38" fmla="*/ 737487 h 1170630"/>
              <a:gd name="connsiteX39" fmla="*/ 550872 w 3228485"/>
              <a:gd name="connsiteY39" fmla="*/ 822951 h 1170630"/>
              <a:gd name="connsiteX40" fmla="*/ 560452 w 3228485"/>
              <a:gd name="connsiteY40" fmla="*/ 844131 h 1170630"/>
              <a:gd name="connsiteX41" fmla="*/ 570032 w 3228485"/>
              <a:gd name="connsiteY41" fmla="*/ 857855 h 1170630"/>
              <a:gd name="connsiteX42" fmla="*/ 579612 w 3228485"/>
              <a:gd name="connsiteY42" fmla="*/ 863863 h 1170630"/>
              <a:gd name="connsiteX43" fmla="*/ 589192 w 3228485"/>
              <a:gd name="connsiteY43" fmla="*/ 862821 h 1170630"/>
              <a:gd name="connsiteX44" fmla="*/ 598772 w 3228485"/>
              <a:gd name="connsiteY44" fmla="*/ 855340 h 1170630"/>
              <a:gd name="connsiteX45" fmla="*/ 608352 w 3228485"/>
              <a:gd name="connsiteY45" fmla="*/ 842362 h 1170630"/>
              <a:gd name="connsiteX46" fmla="*/ 656253 w 3228485"/>
              <a:gd name="connsiteY46" fmla="*/ 764780 h 1170630"/>
              <a:gd name="connsiteX47" fmla="*/ 670623 w 3228485"/>
              <a:gd name="connsiteY47" fmla="*/ 751868 h 1170630"/>
              <a:gd name="connsiteX48" fmla="*/ 684993 w 3228485"/>
              <a:gd name="connsiteY48" fmla="*/ 743338 h 1170630"/>
              <a:gd name="connsiteX49" fmla="*/ 694573 w 3228485"/>
              <a:gd name="connsiteY49" fmla="*/ 740726 h 1170630"/>
              <a:gd name="connsiteX50" fmla="*/ 704153 w 3228485"/>
              <a:gd name="connsiteY50" fmla="*/ 741585 h 1170630"/>
              <a:gd name="connsiteX51" fmla="*/ 713733 w 3228485"/>
              <a:gd name="connsiteY51" fmla="*/ 746322 h 1170630"/>
              <a:gd name="connsiteX52" fmla="*/ 723313 w 3228485"/>
              <a:gd name="connsiteY52" fmla="*/ 755065 h 1170630"/>
              <a:gd name="connsiteX53" fmla="*/ 737682 w 3228485"/>
              <a:gd name="connsiteY53" fmla="*/ 775265 h 1170630"/>
              <a:gd name="connsiteX54" fmla="*/ 780794 w 3228485"/>
              <a:gd name="connsiteY54" fmla="*/ 846414 h 1170630"/>
              <a:gd name="connsiteX55" fmla="*/ 804739 w 3228485"/>
              <a:gd name="connsiteY55" fmla="*/ 879183 h 1170630"/>
              <a:gd name="connsiteX56" fmla="*/ 819120 w 3228485"/>
              <a:gd name="connsiteY56" fmla="*/ 903980 h 1170630"/>
              <a:gd name="connsiteX57" fmla="*/ 833485 w 3228485"/>
              <a:gd name="connsiteY57" fmla="*/ 934996 h 1170630"/>
              <a:gd name="connsiteX58" fmla="*/ 852639 w 3228485"/>
              <a:gd name="connsiteY58" fmla="*/ 985655 h 1170630"/>
              <a:gd name="connsiteX59" fmla="*/ 881385 w 3228485"/>
              <a:gd name="connsiteY59" fmla="*/ 1064356 h 1170630"/>
              <a:gd name="connsiteX60" fmla="*/ 895750 w 3228485"/>
              <a:gd name="connsiteY60" fmla="*/ 1093783 h 1170630"/>
              <a:gd name="connsiteX61" fmla="*/ 910131 w 3228485"/>
              <a:gd name="connsiteY61" fmla="*/ 1113348 h 1170630"/>
              <a:gd name="connsiteX62" fmla="*/ 929284 w 3228485"/>
              <a:gd name="connsiteY62" fmla="*/ 1130858 h 1170630"/>
              <a:gd name="connsiteX63" fmla="*/ 938861 w 3228485"/>
              <a:gd name="connsiteY63" fmla="*/ 1136545 h 1170630"/>
              <a:gd name="connsiteX64" fmla="*/ 943650 w 3228485"/>
              <a:gd name="connsiteY64" fmla="*/ 1137666 h 1170630"/>
              <a:gd name="connsiteX65" fmla="*/ 948438 w 3228485"/>
              <a:gd name="connsiteY65" fmla="*/ 1137030 h 1170630"/>
              <a:gd name="connsiteX66" fmla="*/ 953242 w 3228485"/>
              <a:gd name="connsiteY66" fmla="*/ 1134302 h 1170630"/>
              <a:gd name="connsiteX67" fmla="*/ 962819 w 3228485"/>
              <a:gd name="connsiteY67" fmla="*/ 1122519 h 1170630"/>
              <a:gd name="connsiteX68" fmla="*/ 977184 w 3228485"/>
              <a:gd name="connsiteY68" fmla="*/ 1094262 h 1170630"/>
              <a:gd name="connsiteX69" fmla="*/ 1029872 w 3228485"/>
              <a:gd name="connsiteY69" fmla="*/ 988686 h 1170630"/>
              <a:gd name="connsiteX70" fmla="*/ 1039449 w 3228485"/>
              <a:gd name="connsiteY70" fmla="*/ 977381 h 1170630"/>
              <a:gd name="connsiteX71" fmla="*/ 1049041 w 3228485"/>
              <a:gd name="connsiteY71" fmla="*/ 972796 h 1170630"/>
              <a:gd name="connsiteX72" fmla="*/ 1058618 w 3228485"/>
              <a:gd name="connsiteY72" fmla="*/ 972904 h 1170630"/>
              <a:gd name="connsiteX73" fmla="*/ 1072984 w 3228485"/>
              <a:gd name="connsiteY73" fmla="*/ 977271 h 1170630"/>
              <a:gd name="connsiteX74" fmla="*/ 1101729 w 3228485"/>
              <a:gd name="connsiteY74" fmla="*/ 988978 h 1170630"/>
              <a:gd name="connsiteX75" fmla="*/ 1111306 w 3228485"/>
              <a:gd name="connsiteY75" fmla="*/ 996410 h 1170630"/>
              <a:gd name="connsiteX76" fmla="*/ 1120883 w 3228485"/>
              <a:gd name="connsiteY76" fmla="*/ 1008115 h 1170630"/>
              <a:gd name="connsiteX77" fmla="*/ 1135264 w 3228485"/>
              <a:gd name="connsiteY77" fmla="*/ 1032903 h 1170630"/>
              <a:gd name="connsiteX78" fmla="*/ 1168783 w 3228485"/>
              <a:gd name="connsiteY78" fmla="*/ 1095949 h 1170630"/>
              <a:gd name="connsiteX79" fmla="*/ 1183164 w 3228485"/>
              <a:gd name="connsiteY79" fmla="*/ 1114578 h 1170630"/>
              <a:gd name="connsiteX80" fmla="*/ 1197529 w 3228485"/>
              <a:gd name="connsiteY80" fmla="*/ 1126280 h 1170630"/>
              <a:gd name="connsiteX81" fmla="*/ 1255006 w 3228485"/>
              <a:gd name="connsiteY81" fmla="*/ 1160548 h 1170630"/>
              <a:gd name="connsiteX82" fmla="*/ 1274175 w 3228485"/>
              <a:gd name="connsiteY82" fmla="*/ 1169928 h 1170630"/>
              <a:gd name="connsiteX83" fmla="*/ 1283752 w 3228485"/>
              <a:gd name="connsiteY83" fmla="*/ 1170640 h 1170630"/>
              <a:gd name="connsiteX84" fmla="*/ 1293328 w 3228485"/>
              <a:gd name="connsiteY84" fmla="*/ 1166533 h 1170630"/>
              <a:gd name="connsiteX85" fmla="*/ 1302905 w 3228485"/>
              <a:gd name="connsiteY85" fmla="*/ 1157184 h 1170630"/>
              <a:gd name="connsiteX86" fmla="*/ 1312482 w 3228485"/>
              <a:gd name="connsiteY86" fmla="*/ 1143394 h 1170630"/>
              <a:gd name="connsiteX87" fmla="*/ 1326863 w 3228485"/>
              <a:gd name="connsiteY87" fmla="*/ 1116444 h 1170630"/>
              <a:gd name="connsiteX88" fmla="*/ 1365186 w 3228485"/>
              <a:gd name="connsiteY88" fmla="*/ 1039043 h 1170630"/>
              <a:gd name="connsiteX89" fmla="*/ 1379551 w 3228485"/>
              <a:gd name="connsiteY89" fmla="*/ 1018699 h 1170630"/>
              <a:gd name="connsiteX90" fmla="*/ 1393916 w 3228485"/>
              <a:gd name="connsiteY90" fmla="*/ 1004886 h 1170630"/>
              <a:gd name="connsiteX91" fmla="*/ 1408282 w 3228485"/>
              <a:gd name="connsiteY91" fmla="*/ 990929 h 1170630"/>
              <a:gd name="connsiteX92" fmla="*/ 1417874 w 3228485"/>
              <a:gd name="connsiteY92" fmla="*/ 977568 h 1170630"/>
              <a:gd name="connsiteX93" fmla="*/ 1427451 w 3228485"/>
              <a:gd name="connsiteY93" fmla="*/ 959473 h 1170630"/>
              <a:gd name="connsiteX94" fmla="*/ 1446605 w 3228485"/>
              <a:gd name="connsiteY94" fmla="*/ 913118 h 1170630"/>
              <a:gd name="connsiteX95" fmla="*/ 1465774 w 3228485"/>
              <a:gd name="connsiteY95" fmla="*/ 868185 h 1170630"/>
              <a:gd name="connsiteX96" fmla="*/ 1480139 w 3228485"/>
              <a:gd name="connsiteY96" fmla="*/ 841892 h 1170630"/>
              <a:gd name="connsiteX97" fmla="*/ 1542404 w 3228485"/>
              <a:gd name="connsiteY97" fmla="*/ 744041 h 1170630"/>
              <a:gd name="connsiteX98" fmla="*/ 1551996 w 3228485"/>
              <a:gd name="connsiteY98" fmla="*/ 722692 h 1170630"/>
              <a:gd name="connsiteX99" fmla="*/ 1566361 w 3228485"/>
              <a:gd name="connsiteY99" fmla="*/ 681121 h 1170630"/>
              <a:gd name="connsiteX100" fmla="*/ 1595107 w 3228485"/>
              <a:gd name="connsiteY100" fmla="*/ 593518 h 1170630"/>
              <a:gd name="connsiteX101" fmla="*/ 1628626 w 3228485"/>
              <a:gd name="connsiteY101" fmla="*/ 505862 h 1170630"/>
              <a:gd name="connsiteX102" fmla="*/ 1638219 w 3228485"/>
              <a:gd name="connsiteY102" fmla="*/ 487775 h 1170630"/>
              <a:gd name="connsiteX103" fmla="*/ 1647795 w 3228485"/>
              <a:gd name="connsiteY103" fmla="*/ 474918 h 1170630"/>
              <a:gd name="connsiteX104" fmla="*/ 1657372 w 3228485"/>
              <a:gd name="connsiteY104" fmla="*/ 467267 h 1170630"/>
              <a:gd name="connsiteX105" fmla="*/ 1666949 w 3228485"/>
              <a:gd name="connsiteY105" fmla="*/ 464598 h 1170630"/>
              <a:gd name="connsiteX106" fmla="*/ 1676526 w 3228485"/>
              <a:gd name="connsiteY106" fmla="*/ 466214 h 1170630"/>
              <a:gd name="connsiteX107" fmla="*/ 1686118 w 3228485"/>
              <a:gd name="connsiteY107" fmla="*/ 471837 h 1170630"/>
              <a:gd name="connsiteX108" fmla="*/ 1695695 w 3228485"/>
              <a:gd name="connsiteY108" fmla="*/ 482055 h 1170630"/>
              <a:gd name="connsiteX109" fmla="*/ 1705272 w 3228485"/>
              <a:gd name="connsiteY109" fmla="*/ 497914 h 1170630"/>
              <a:gd name="connsiteX110" fmla="*/ 1719638 w 3228485"/>
              <a:gd name="connsiteY110" fmla="*/ 530915 h 1170630"/>
              <a:gd name="connsiteX111" fmla="*/ 1743595 w 3228485"/>
              <a:gd name="connsiteY111" fmla="*/ 587548 h 1170630"/>
              <a:gd name="connsiteX112" fmla="*/ 1757960 w 3228485"/>
              <a:gd name="connsiteY112" fmla="*/ 613406 h 1170630"/>
              <a:gd name="connsiteX113" fmla="*/ 1772326 w 3228485"/>
              <a:gd name="connsiteY113" fmla="*/ 632970 h 1170630"/>
              <a:gd name="connsiteX114" fmla="*/ 1781918 w 3228485"/>
              <a:gd name="connsiteY114" fmla="*/ 642068 h 1170630"/>
              <a:gd name="connsiteX115" fmla="*/ 1791495 w 3228485"/>
              <a:gd name="connsiteY115" fmla="*/ 647587 h 1170630"/>
              <a:gd name="connsiteX116" fmla="*/ 1801072 w 3228485"/>
              <a:gd name="connsiteY116" fmla="*/ 649228 h 1170630"/>
              <a:gd name="connsiteX117" fmla="*/ 1810649 w 3228485"/>
              <a:gd name="connsiteY117" fmla="*/ 646976 h 1170630"/>
              <a:gd name="connsiteX118" fmla="*/ 1820226 w 3228485"/>
              <a:gd name="connsiteY118" fmla="*/ 641527 h 1170630"/>
              <a:gd name="connsiteX119" fmla="*/ 1834606 w 3228485"/>
              <a:gd name="connsiteY119" fmla="*/ 629506 h 1170630"/>
              <a:gd name="connsiteX120" fmla="*/ 1848971 w 3228485"/>
              <a:gd name="connsiteY120" fmla="*/ 613719 h 1170630"/>
              <a:gd name="connsiteX121" fmla="*/ 1868140 w 3228485"/>
              <a:gd name="connsiteY121" fmla="*/ 585902 h 1170630"/>
              <a:gd name="connsiteX122" fmla="*/ 1882506 w 3228485"/>
              <a:gd name="connsiteY122" fmla="*/ 566045 h 1170630"/>
              <a:gd name="connsiteX123" fmla="*/ 1901660 w 3228485"/>
              <a:gd name="connsiteY123" fmla="*/ 546837 h 1170630"/>
              <a:gd name="connsiteX124" fmla="*/ 1925617 w 3228485"/>
              <a:gd name="connsiteY124" fmla="*/ 528292 h 1170630"/>
              <a:gd name="connsiteX125" fmla="*/ 1968728 w 3228485"/>
              <a:gd name="connsiteY125" fmla="*/ 498707 h 1170630"/>
              <a:gd name="connsiteX126" fmla="*/ 1983094 w 3228485"/>
              <a:gd name="connsiteY126" fmla="*/ 496805 h 1170630"/>
              <a:gd name="connsiteX127" fmla="*/ 1997459 w 3228485"/>
              <a:gd name="connsiteY127" fmla="*/ 498390 h 1170630"/>
              <a:gd name="connsiteX128" fmla="*/ 2045359 w 3228485"/>
              <a:gd name="connsiteY128" fmla="*/ 509129 h 1170630"/>
              <a:gd name="connsiteX129" fmla="*/ 2054951 w 3228485"/>
              <a:gd name="connsiteY129" fmla="*/ 515335 h 1170630"/>
              <a:gd name="connsiteX130" fmla="*/ 2064528 w 3228485"/>
              <a:gd name="connsiteY130" fmla="*/ 525034 h 1170630"/>
              <a:gd name="connsiteX131" fmla="*/ 2074105 w 3228485"/>
              <a:gd name="connsiteY131" fmla="*/ 538721 h 1170630"/>
              <a:gd name="connsiteX132" fmla="*/ 2088470 w 3228485"/>
              <a:gd name="connsiteY132" fmla="*/ 567002 h 1170630"/>
              <a:gd name="connsiteX133" fmla="*/ 2112428 w 3228485"/>
              <a:gd name="connsiteY133" fmla="*/ 627025 h 1170630"/>
              <a:gd name="connsiteX134" fmla="*/ 2131581 w 3228485"/>
              <a:gd name="connsiteY134" fmla="*/ 670873 h 1170630"/>
              <a:gd name="connsiteX135" fmla="*/ 2145962 w 3228485"/>
              <a:gd name="connsiteY135" fmla="*/ 695420 h 1170630"/>
              <a:gd name="connsiteX136" fmla="*/ 2165116 w 3228485"/>
              <a:gd name="connsiteY136" fmla="*/ 719240 h 1170630"/>
              <a:gd name="connsiteX137" fmla="*/ 2189073 w 3228485"/>
              <a:gd name="connsiteY137" fmla="*/ 743935 h 1170630"/>
              <a:gd name="connsiteX138" fmla="*/ 2203438 w 3228485"/>
              <a:gd name="connsiteY138" fmla="*/ 754132 h 1170630"/>
              <a:gd name="connsiteX139" fmla="*/ 2217804 w 3228485"/>
              <a:gd name="connsiteY139" fmla="*/ 759923 h 1170630"/>
              <a:gd name="connsiteX140" fmla="*/ 2275281 w 3228485"/>
              <a:gd name="connsiteY140" fmla="*/ 777906 h 1170630"/>
              <a:gd name="connsiteX141" fmla="*/ 2308815 w 3228485"/>
              <a:gd name="connsiteY141" fmla="*/ 792920 h 1170630"/>
              <a:gd name="connsiteX142" fmla="*/ 2323180 w 3228485"/>
              <a:gd name="connsiteY142" fmla="*/ 794450 h 1170630"/>
              <a:gd name="connsiteX143" fmla="*/ 2332772 w 3228485"/>
              <a:gd name="connsiteY143" fmla="*/ 792536 h 1170630"/>
              <a:gd name="connsiteX144" fmla="*/ 2342349 w 3228485"/>
              <a:gd name="connsiteY144" fmla="*/ 788046 h 1170630"/>
              <a:gd name="connsiteX145" fmla="*/ 2356715 w 3228485"/>
              <a:gd name="connsiteY145" fmla="*/ 776560 h 1170630"/>
              <a:gd name="connsiteX146" fmla="*/ 2371095 w 3228485"/>
              <a:gd name="connsiteY146" fmla="*/ 760651 h 1170630"/>
              <a:gd name="connsiteX147" fmla="*/ 2385461 w 3228485"/>
              <a:gd name="connsiteY147" fmla="*/ 740298 h 1170630"/>
              <a:gd name="connsiteX148" fmla="*/ 2457303 w 3228485"/>
              <a:gd name="connsiteY148" fmla="*/ 624010 h 1170630"/>
              <a:gd name="connsiteX149" fmla="*/ 2471683 w 3228485"/>
              <a:gd name="connsiteY149" fmla="*/ 608016 h 1170630"/>
              <a:gd name="connsiteX150" fmla="*/ 2519583 w 3228485"/>
              <a:gd name="connsiteY150" fmla="*/ 561583 h 1170630"/>
              <a:gd name="connsiteX151" fmla="*/ 2543525 w 3228485"/>
              <a:gd name="connsiteY151" fmla="*/ 531288 h 1170630"/>
              <a:gd name="connsiteX152" fmla="*/ 2629748 w 3228485"/>
              <a:gd name="connsiteY152" fmla="*/ 413941 h 1170630"/>
              <a:gd name="connsiteX153" fmla="*/ 2648917 w 3228485"/>
              <a:gd name="connsiteY153" fmla="*/ 398007 h 1170630"/>
              <a:gd name="connsiteX154" fmla="*/ 2663282 w 3228485"/>
              <a:gd name="connsiteY154" fmla="*/ 390541 h 1170630"/>
              <a:gd name="connsiteX155" fmla="*/ 2677647 w 3228485"/>
              <a:gd name="connsiteY155" fmla="*/ 388024 h 1170630"/>
              <a:gd name="connsiteX156" fmla="*/ 2692028 w 3228485"/>
              <a:gd name="connsiteY156" fmla="*/ 389307 h 1170630"/>
              <a:gd name="connsiteX157" fmla="*/ 2706393 w 3228485"/>
              <a:gd name="connsiteY157" fmla="*/ 393531 h 1170630"/>
              <a:gd name="connsiteX158" fmla="*/ 2735124 w 3228485"/>
              <a:gd name="connsiteY158" fmla="*/ 405827 h 1170630"/>
              <a:gd name="connsiteX159" fmla="*/ 2749505 w 3228485"/>
              <a:gd name="connsiteY159" fmla="*/ 407141 h 1170630"/>
              <a:gd name="connsiteX160" fmla="*/ 2763870 w 3228485"/>
              <a:gd name="connsiteY160" fmla="*/ 405227 h 1170630"/>
              <a:gd name="connsiteX161" fmla="*/ 2773447 w 3228485"/>
              <a:gd name="connsiteY161" fmla="*/ 401066 h 1170630"/>
              <a:gd name="connsiteX162" fmla="*/ 2787827 w 3228485"/>
              <a:gd name="connsiteY162" fmla="*/ 389462 h 1170630"/>
              <a:gd name="connsiteX163" fmla="*/ 2850093 w 3228485"/>
              <a:gd name="connsiteY163" fmla="*/ 326797 h 1170630"/>
              <a:gd name="connsiteX164" fmla="*/ 2888415 w 3228485"/>
              <a:gd name="connsiteY164" fmla="*/ 280017 h 1170630"/>
              <a:gd name="connsiteX165" fmla="*/ 2897992 w 3228485"/>
              <a:gd name="connsiteY165" fmla="*/ 274368 h 1170630"/>
              <a:gd name="connsiteX166" fmla="*/ 2912358 w 3228485"/>
              <a:gd name="connsiteY166" fmla="*/ 270041 h 1170630"/>
              <a:gd name="connsiteX167" fmla="*/ 2941104 w 3228485"/>
              <a:gd name="connsiteY167" fmla="*/ 261898 h 1170630"/>
              <a:gd name="connsiteX168" fmla="*/ 2955469 w 3228485"/>
              <a:gd name="connsiteY168" fmla="*/ 255368 h 1170630"/>
              <a:gd name="connsiteX169" fmla="*/ 2965061 w 3228485"/>
              <a:gd name="connsiteY169" fmla="*/ 246501 h 1170630"/>
              <a:gd name="connsiteX170" fmla="*/ 2989003 w 3228485"/>
              <a:gd name="connsiteY170" fmla="*/ 215829 h 1170630"/>
              <a:gd name="connsiteX171" fmla="*/ 2993792 w 3228485"/>
              <a:gd name="connsiteY171" fmla="*/ 214941 h 1170630"/>
              <a:gd name="connsiteX172" fmla="*/ 2998580 w 3228485"/>
              <a:gd name="connsiteY172" fmla="*/ 216835 h 1170630"/>
              <a:gd name="connsiteX173" fmla="*/ 3008157 w 3228485"/>
              <a:gd name="connsiteY173" fmla="*/ 227263 h 1170630"/>
              <a:gd name="connsiteX174" fmla="*/ 3022538 w 3228485"/>
              <a:gd name="connsiteY174" fmla="*/ 250592 h 1170630"/>
              <a:gd name="connsiteX175" fmla="*/ 3036903 w 3228485"/>
              <a:gd name="connsiteY175" fmla="*/ 279576 h 1170630"/>
              <a:gd name="connsiteX176" fmla="*/ 3056072 w 3228485"/>
              <a:gd name="connsiteY176" fmla="*/ 326482 h 1170630"/>
              <a:gd name="connsiteX177" fmla="*/ 3080014 w 3228485"/>
              <a:gd name="connsiteY177" fmla="*/ 386766 h 1170630"/>
              <a:gd name="connsiteX178" fmla="*/ 3094380 w 3228485"/>
              <a:gd name="connsiteY178" fmla="*/ 414689 h 1170630"/>
              <a:gd name="connsiteX179" fmla="*/ 3103972 w 3228485"/>
              <a:gd name="connsiteY179" fmla="*/ 426904 h 1170630"/>
              <a:gd name="connsiteX180" fmla="*/ 3113549 w 3228485"/>
              <a:gd name="connsiteY180" fmla="*/ 432017 h 1170630"/>
              <a:gd name="connsiteX181" fmla="*/ 3118337 w 3228485"/>
              <a:gd name="connsiteY181" fmla="*/ 431572 h 1170630"/>
              <a:gd name="connsiteX182" fmla="*/ 3127914 w 3228485"/>
              <a:gd name="connsiteY182" fmla="*/ 425248 h 1170630"/>
              <a:gd name="connsiteX183" fmla="*/ 3185390 w 3228485"/>
              <a:gd name="connsiteY183" fmla="*/ 366570 h 1170630"/>
              <a:gd name="connsiteX184" fmla="*/ 3204560 w 3228485"/>
              <a:gd name="connsiteY184" fmla="*/ 349566 h 1170630"/>
              <a:gd name="connsiteX185" fmla="*/ 3214136 w 3228485"/>
              <a:gd name="connsiteY185" fmla="*/ 344241 h 1170630"/>
              <a:gd name="connsiteX186" fmla="*/ 3228502 w 3228485"/>
              <a:gd name="connsiteY186" fmla="*/ 340320 h 1170630"/>
              <a:gd name="connsiteX187" fmla="*/ 3228502 w 3228485"/>
              <a:gd name="connsiteY187" fmla="*/ 340320 h 117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3228485" h="1170630">
                <a:moveTo>
                  <a:pt x="16" y="425068"/>
                </a:moveTo>
                <a:lnTo>
                  <a:pt x="52707" y="424499"/>
                </a:lnTo>
                <a:lnTo>
                  <a:pt x="62287" y="421157"/>
                </a:lnTo>
                <a:lnTo>
                  <a:pt x="81447" y="411748"/>
                </a:lnTo>
                <a:lnTo>
                  <a:pt x="86237" y="411784"/>
                </a:lnTo>
                <a:lnTo>
                  <a:pt x="91027" y="413666"/>
                </a:lnTo>
                <a:lnTo>
                  <a:pt x="100607" y="423207"/>
                </a:lnTo>
                <a:lnTo>
                  <a:pt x="110187" y="439110"/>
                </a:lnTo>
                <a:lnTo>
                  <a:pt x="148508" y="515120"/>
                </a:lnTo>
                <a:lnTo>
                  <a:pt x="158088" y="524515"/>
                </a:lnTo>
                <a:lnTo>
                  <a:pt x="162878" y="526154"/>
                </a:lnTo>
                <a:lnTo>
                  <a:pt x="167668" y="525504"/>
                </a:lnTo>
                <a:lnTo>
                  <a:pt x="172458" y="522414"/>
                </a:lnTo>
                <a:lnTo>
                  <a:pt x="182038" y="508764"/>
                </a:lnTo>
                <a:lnTo>
                  <a:pt x="191618" y="485363"/>
                </a:lnTo>
                <a:lnTo>
                  <a:pt x="201198" y="452515"/>
                </a:lnTo>
                <a:lnTo>
                  <a:pt x="215568" y="386465"/>
                </a:lnTo>
                <a:lnTo>
                  <a:pt x="239519" y="249033"/>
                </a:lnTo>
                <a:lnTo>
                  <a:pt x="263469" y="118923"/>
                </a:lnTo>
                <a:lnTo>
                  <a:pt x="277839" y="58298"/>
                </a:lnTo>
                <a:lnTo>
                  <a:pt x="287419" y="29005"/>
                </a:lnTo>
                <a:lnTo>
                  <a:pt x="296999" y="9911"/>
                </a:lnTo>
                <a:lnTo>
                  <a:pt x="306579" y="933"/>
                </a:lnTo>
                <a:lnTo>
                  <a:pt x="311369" y="9"/>
                </a:lnTo>
                <a:lnTo>
                  <a:pt x="316159" y="1319"/>
                </a:lnTo>
                <a:lnTo>
                  <a:pt x="320949" y="4793"/>
                </a:lnTo>
                <a:lnTo>
                  <a:pt x="330529" y="18234"/>
                </a:lnTo>
                <a:lnTo>
                  <a:pt x="340110" y="40500"/>
                </a:lnTo>
                <a:lnTo>
                  <a:pt x="349690" y="71469"/>
                </a:lnTo>
                <a:lnTo>
                  <a:pt x="359270" y="111083"/>
                </a:lnTo>
                <a:lnTo>
                  <a:pt x="373640" y="187383"/>
                </a:lnTo>
                <a:lnTo>
                  <a:pt x="402380" y="356547"/>
                </a:lnTo>
                <a:lnTo>
                  <a:pt x="416750" y="417350"/>
                </a:lnTo>
                <a:lnTo>
                  <a:pt x="426330" y="446466"/>
                </a:lnTo>
                <a:lnTo>
                  <a:pt x="440701" y="477642"/>
                </a:lnTo>
                <a:lnTo>
                  <a:pt x="455071" y="506088"/>
                </a:lnTo>
                <a:lnTo>
                  <a:pt x="464651" y="530312"/>
                </a:lnTo>
                <a:lnTo>
                  <a:pt x="479021" y="578129"/>
                </a:lnTo>
                <a:lnTo>
                  <a:pt x="522130" y="737487"/>
                </a:lnTo>
                <a:lnTo>
                  <a:pt x="550872" y="822951"/>
                </a:lnTo>
                <a:lnTo>
                  <a:pt x="560452" y="844131"/>
                </a:lnTo>
                <a:lnTo>
                  <a:pt x="570032" y="857855"/>
                </a:lnTo>
                <a:lnTo>
                  <a:pt x="579612" y="863863"/>
                </a:lnTo>
                <a:lnTo>
                  <a:pt x="589192" y="862821"/>
                </a:lnTo>
                <a:lnTo>
                  <a:pt x="598772" y="855340"/>
                </a:lnTo>
                <a:lnTo>
                  <a:pt x="608352" y="842362"/>
                </a:lnTo>
                <a:lnTo>
                  <a:pt x="656253" y="764780"/>
                </a:lnTo>
                <a:lnTo>
                  <a:pt x="670623" y="751868"/>
                </a:lnTo>
                <a:lnTo>
                  <a:pt x="684993" y="743338"/>
                </a:lnTo>
                <a:lnTo>
                  <a:pt x="694573" y="740726"/>
                </a:lnTo>
                <a:lnTo>
                  <a:pt x="704153" y="741585"/>
                </a:lnTo>
                <a:lnTo>
                  <a:pt x="713733" y="746322"/>
                </a:lnTo>
                <a:lnTo>
                  <a:pt x="723313" y="755065"/>
                </a:lnTo>
                <a:lnTo>
                  <a:pt x="737682" y="775265"/>
                </a:lnTo>
                <a:lnTo>
                  <a:pt x="780794" y="846414"/>
                </a:lnTo>
                <a:lnTo>
                  <a:pt x="804739" y="879183"/>
                </a:lnTo>
                <a:lnTo>
                  <a:pt x="819120" y="903980"/>
                </a:lnTo>
                <a:lnTo>
                  <a:pt x="833485" y="934996"/>
                </a:lnTo>
                <a:lnTo>
                  <a:pt x="852639" y="985655"/>
                </a:lnTo>
                <a:lnTo>
                  <a:pt x="881385" y="1064356"/>
                </a:lnTo>
                <a:lnTo>
                  <a:pt x="895750" y="1093783"/>
                </a:lnTo>
                <a:lnTo>
                  <a:pt x="910131" y="1113348"/>
                </a:lnTo>
                <a:lnTo>
                  <a:pt x="929284" y="1130858"/>
                </a:lnTo>
                <a:lnTo>
                  <a:pt x="938861" y="1136545"/>
                </a:lnTo>
                <a:lnTo>
                  <a:pt x="943650" y="1137666"/>
                </a:lnTo>
                <a:lnTo>
                  <a:pt x="948438" y="1137030"/>
                </a:lnTo>
                <a:lnTo>
                  <a:pt x="953242" y="1134302"/>
                </a:lnTo>
                <a:lnTo>
                  <a:pt x="962819" y="1122519"/>
                </a:lnTo>
                <a:lnTo>
                  <a:pt x="977184" y="1094262"/>
                </a:lnTo>
                <a:lnTo>
                  <a:pt x="1029872" y="988686"/>
                </a:lnTo>
                <a:lnTo>
                  <a:pt x="1039449" y="977381"/>
                </a:lnTo>
                <a:lnTo>
                  <a:pt x="1049041" y="972796"/>
                </a:lnTo>
                <a:lnTo>
                  <a:pt x="1058618" y="972904"/>
                </a:lnTo>
                <a:lnTo>
                  <a:pt x="1072984" y="977271"/>
                </a:lnTo>
                <a:lnTo>
                  <a:pt x="1101729" y="988978"/>
                </a:lnTo>
                <a:lnTo>
                  <a:pt x="1111306" y="996410"/>
                </a:lnTo>
                <a:lnTo>
                  <a:pt x="1120883" y="1008115"/>
                </a:lnTo>
                <a:lnTo>
                  <a:pt x="1135264" y="1032903"/>
                </a:lnTo>
                <a:lnTo>
                  <a:pt x="1168783" y="1095949"/>
                </a:lnTo>
                <a:lnTo>
                  <a:pt x="1183164" y="1114578"/>
                </a:lnTo>
                <a:lnTo>
                  <a:pt x="1197529" y="1126280"/>
                </a:lnTo>
                <a:lnTo>
                  <a:pt x="1255006" y="1160548"/>
                </a:lnTo>
                <a:lnTo>
                  <a:pt x="1274175" y="1169928"/>
                </a:lnTo>
                <a:lnTo>
                  <a:pt x="1283752" y="1170640"/>
                </a:lnTo>
                <a:lnTo>
                  <a:pt x="1293328" y="1166533"/>
                </a:lnTo>
                <a:lnTo>
                  <a:pt x="1302905" y="1157184"/>
                </a:lnTo>
                <a:lnTo>
                  <a:pt x="1312482" y="1143394"/>
                </a:lnTo>
                <a:lnTo>
                  <a:pt x="1326863" y="1116444"/>
                </a:lnTo>
                <a:lnTo>
                  <a:pt x="1365186" y="1039043"/>
                </a:lnTo>
                <a:lnTo>
                  <a:pt x="1379551" y="1018699"/>
                </a:lnTo>
                <a:lnTo>
                  <a:pt x="1393916" y="1004886"/>
                </a:lnTo>
                <a:lnTo>
                  <a:pt x="1408282" y="990929"/>
                </a:lnTo>
                <a:lnTo>
                  <a:pt x="1417874" y="977568"/>
                </a:lnTo>
                <a:lnTo>
                  <a:pt x="1427451" y="959473"/>
                </a:lnTo>
                <a:lnTo>
                  <a:pt x="1446605" y="913118"/>
                </a:lnTo>
                <a:lnTo>
                  <a:pt x="1465774" y="868185"/>
                </a:lnTo>
                <a:lnTo>
                  <a:pt x="1480139" y="841892"/>
                </a:lnTo>
                <a:lnTo>
                  <a:pt x="1542404" y="744041"/>
                </a:lnTo>
                <a:lnTo>
                  <a:pt x="1551996" y="722692"/>
                </a:lnTo>
                <a:lnTo>
                  <a:pt x="1566361" y="681121"/>
                </a:lnTo>
                <a:lnTo>
                  <a:pt x="1595107" y="593518"/>
                </a:lnTo>
                <a:lnTo>
                  <a:pt x="1628626" y="505862"/>
                </a:lnTo>
                <a:lnTo>
                  <a:pt x="1638219" y="487775"/>
                </a:lnTo>
                <a:lnTo>
                  <a:pt x="1647795" y="474918"/>
                </a:lnTo>
                <a:lnTo>
                  <a:pt x="1657372" y="467267"/>
                </a:lnTo>
                <a:lnTo>
                  <a:pt x="1666949" y="464598"/>
                </a:lnTo>
                <a:lnTo>
                  <a:pt x="1676526" y="466214"/>
                </a:lnTo>
                <a:lnTo>
                  <a:pt x="1686118" y="471837"/>
                </a:lnTo>
                <a:lnTo>
                  <a:pt x="1695695" y="482055"/>
                </a:lnTo>
                <a:lnTo>
                  <a:pt x="1705272" y="497914"/>
                </a:lnTo>
                <a:lnTo>
                  <a:pt x="1719638" y="530915"/>
                </a:lnTo>
                <a:lnTo>
                  <a:pt x="1743595" y="587548"/>
                </a:lnTo>
                <a:lnTo>
                  <a:pt x="1757960" y="613406"/>
                </a:lnTo>
                <a:lnTo>
                  <a:pt x="1772326" y="632970"/>
                </a:lnTo>
                <a:lnTo>
                  <a:pt x="1781918" y="642068"/>
                </a:lnTo>
                <a:lnTo>
                  <a:pt x="1791495" y="647587"/>
                </a:lnTo>
                <a:lnTo>
                  <a:pt x="1801072" y="649228"/>
                </a:lnTo>
                <a:lnTo>
                  <a:pt x="1810649" y="646976"/>
                </a:lnTo>
                <a:lnTo>
                  <a:pt x="1820226" y="641527"/>
                </a:lnTo>
                <a:lnTo>
                  <a:pt x="1834606" y="629506"/>
                </a:lnTo>
                <a:lnTo>
                  <a:pt x="1848971" y="613719"/>
                </a:lnTo>
                <a:lnTo>
                  <a:pt x="1868140" y="585902"/>
                </a:lnTo>
                <a:lnTo>
                  <a:pt x="1882506" y="566045"/>
                </a:lnTo>
                <a:lnTo>
                  <a:pt x="1901660" y="546837"/>
                </a:lnTo>
                <a:lnTo>
                  <a:pt x="1925617" y="528292"/>
                </a:lnTo>
                <a:lnTo>
                  <a:pt x="1968728" y="498707"/>
                </a:lnTo>
                <a:lnTo>
                  <a:pt x="1983094" y="496805"/>
                </a:lnTo>
                <a:lnTo>
                  <a:pt x="1997459" y="498390"/>
                </a:lnTo>
                <a:lnTo>
                  <a:pt x="2045359" y="509129"/>
                </a:lnTo>
                <a:lnTo>
                  <a:pt x="2054951" y="515335"/>
                </a:lnTo>
                <a:lnTo>
                  <a:pt x="2064528" y="525034"/>
                </a:lnTo>
                <a:lnTo>
                  <a:pt x="2074105" y="538721"/>
                </a:lnTo>
                <a:lnTo>
                  <a:pt x="2088470" y="567002"/>
                </a:lnTo>
                <a:lnTo>
                  <a:pt x="2112428" y="627025"/>
                </a:lnTo>
                <a:lnTo>
                  <a:pt x="2131581" y="670873"/>
                </a:lnTo>
                <a:lnTo>
                  <a:pt x="2145962" y="695420"/>
                </a:lnTo>
                <a:lnTo>
                  <a:pt x="2165116" y="719240"/>
                </a:lnTo>
                <a:lnTo>
                  <a:pt x="2189073" y="743935"/>
                </a:lnTo>
                <a:lnTo>
                  <a:pt x="2203438" y="754132"/>
                </a:lnTo>
                <a:lnTo>
                  <a:pt x="2217804" y="759923"/>
                </a:lnTo>
                <a:lnTo>
                  <a:pt x="2275281" y="777906"/>
                </a:lnTo>
                <a:lnTo>
                  <a:pt x="2308815" y="792920"/>
                </a:lnTo>
                <a:lnTo>
                  <a:pt x="2323180" y="794450"/>
                </a:lnTo>
                <a:lnTo>
                  <a:pt x="2332772" y="792536"/>
                </a:lnTo>
                <a:lnTo>
                  <a:pt x="2342349" y="788046"/>
                </a:lnTo>
                <a:lnTo>
                  <a:pt x="2356715" y="776560"/>
                </a:lnTo>
                <a:lnTo>
                  <a:pt x="2371095" y="760651"/>
                </a:lnTo>
                <a:lnTo>
                  <a:pt x="2385461" y="740298"/>
                </a:lnTo>
                <a:lnTo>
                  <a:pt x="2457303" y="624010"/>
                </a:lnTo>
                <a:lnTo>
                  <a:pt x="2471683" y="608016"/>
                </a:lnTo>
                <a:lnTo>
                  <a:pt x="2519583" y="561583"/>
                </a:lnTo>
                <a:lnTo>
                  <a:pt x="2543525" y="531288"/>
                </a:lnTo>
                <a:lnTo>
                  <a:pt x="2629748" y="413941"/>
                </a:lnTo>
                <a:lnTo>
                  <a:pt x="2648917" y="398007"/>
                </a:lnTo>
                <a:lnTo>
                  <a:pt x="2663282" y="390541"/>
                </a:lnTo>
                <a:lnTo>
                  <a:pt x="2677647" y="388024"/>
                </a:lnTo>
                <a:lnTo>
                  <a:pt x="2692028" y="389307"/>
                </a:lnTo>
                <a:lnTo>
                  <a:pt x="2706393" y="393531"/>
                </a:lnTo>
                <a:lnTo>
                  <a:pt x="2735124" y="405827"/>
                </a:lnTo>
                <a:lnTo>
                  <a:pt x="2749505" y="407141"/>
                </a:lnTo>
                <a:lnTo>
                  <a:pt x="2763870" y="405227"/>
                </a:lnTo>
                <a:lnTo>
                  <a:pt x="2773447" y="401066"/>
                </a:lnTo>
                <a:lnTo>
                  <a:pt x="2787827" y="389462"/>
                </a:lnTo>
                <a:lnTo>
                  <a:pt x="2850093" y="326797"/>
                </a:lnTo>
                <a:lnTo>
                  <a:pt x="2888415" y="280017"/>
                </a:lnTo>
                <a:lnTo>
                  <a:pt x="2897992" y="274368"/>
                </a:lnTo>
                <a:lnTo>
                  <a:pt x="2912358" y="270041"/>
                </a:lnTo>
                <a:lnTo>
                  <a:pt x="2941104" y="261898"/>
                </a:lnTo>
                <a:lnTo>
                  <a:pt x="2955469" y="255368"/>
                </a:lnTo>
                <a:lnTo>
                  <a:pt x="2965061" y="246501"/>
                </a:lnTo>
                <a:lnTo>
                  <a:pt x="2989003" y="215829"/>
                </a:lnTo>
                <a:lnTo>
                  <a:pt x="2993792" y="214941"/>
                </a:lnTo>
                <a:lnTo>
                  <a:pt x="2998580" y="216835"/>
                </a:lnTo>
                <a:lnTo>
                  <a:pt x="3008157" y="227263"/>
                </a:lnTo>
                <a:lnTo>
                  <a:pt x="3022538" y="250592"/>
                </a:lnTo>
                <a:lnTo>
                  <a:pt x="3036903" y="279576"/>
                </a:lnTo>
                <a:lnTo>
                  <a:pt x="3056072" y="326482"/>
                </a:lnTo>
                <a:lnTo>
                  <a:pt x="3080014" y="386766"/>
                </a:lnTo>
                <a:lnTo>
                  <a:pt x="3094380" y="414689"/>
                </a:lnTo>
                <a:lnTo>
                  <a:pt x="3103972" y="426904"/>
                </a:lnTo>
                <a:lnTo>
                  <a:pt x="3113549" y="432017"/>
                </a:lnTo>
                <a:lnTo>
                  <a:pt x="3118337" y="431572"/>
                </a:lnTo>
                <a:lnTo>
                  <a:pt x="3127914" y="425248"/>
                </a:lnTo>
                <a:lnTo>
                  <a:pt x="3185390" y="366570"/>
                </a:lnTo>
                <a:lnTo>
                  <a:pt x="3204560" y="349566"/>
                </a:lnTo>
                <a:lnTo>
                  <a:pt x="3214136" y="344241"/>
                </a:lnTo>
                <a:lnTo>
                  <a:pt x="3228502" y="340320"/>
                </a:lnTo>
                <a:lnTo>
                  <a:pt x="3228502" y="340320"/>
                </a:lnTo>
              </a:path>
            </a:pathLst>
          </a:custGeom>
          <a:noFill/>
          <a:ln w="22731" cap="sq">
            <a:solidFill>
              <a:srgbClr val="FF03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A5A00D9-B933-FD94-F84A-F0592FD86030}"/>
              </a:ext>
            </a:extLst>
          </p:cNvPr>
          <p:cNvSpPr/>
          <p:nvPr/>
        </p:nvSpPr>
        <p:spPr>
          <a:xfrm>
            <a:off x="8604203" y="4713639"/>
            <a:ext cx="2953739" cy="804606"/>
          </a:xfrm>
          <a:custGeom>
            <a:avLst/>
            <a:gdLst>
              <a:gd name="connsiteX0" fmla="*/ 16 w 3228485"/>
              <a:gd name="connsiteY0" fmla="*/ 107092 h 879448"/>
              <a:gd name="connsiteX1" fmla="*/ 28757 w 3228485"/>
              <a:gd name="connsiteY1" fmla="*/ 115425 h 879448"/>
              <a:gd name="connsiteX2" fmla="*/ 52707 w 3228485"/>
              <a:gd name="connsiteY2" fmla="*/ 121049 h 879448"/>
              <a:gd name="connsiteX3" fmla="*/ 81447 w 3228485"/>
              <a:gd name="connsiteY3" fmla="*/ 129222 h 879448"/>
              <a:gd name="connsiteX4" fmla="*/ 143718 w 3228485"/>
              <a:gd name="connsiteY4" fmla="*/ 142597 h 879448"/>
              <a:gd name="connsiteX5" fmla="*/ 196408 w 3228485"/>
              <a:gd name="connsiteY5" fmla="*/ 159631 h 879448"/>
              <a:gd name="connsiteX6" fmla="*/ 239519 w 3228485"/>
              <a:gd name="connsiteY6" fmla="*/ 176102 h 879448"/>
              <a:gd name="connsiteX7" fmla="*/ 263469 w 3228485"/>
              <a:gd name="connsiteY7" fmla="*/ 184584 h 879448"/>
              <a:gd name="connsiteX8" fmla="*/ 287419 w 3228485"/>
              <a:gd name="connsiteY8" fmla="*/ 197431 h 879448"/>
              <a:gd name="connsiteX9" fmla="*/ 392800 w 3228485"/>
              <a:gd name="connsiteY9" fmla="*/ 261366 h 879448"/>
              <a:gd name="connsiteX10" fmla="*/ 416750 w 3228485"/>
              <a:gd name="connsiteY10" fmla="*/ 279229 h 879448"/>
              <a:gd name="connsiteX11" fmla="*/ 479021 w 3228485"/>
              <a:gd name="connsiteY11" fmla="*/ 328402 h 879448"/>
              <a:gd name="connsiteX12" fmla="*/ 502971 w 3228485"/>
              <a:gd name="connsiteY12" fmla="*/ 349471 h 879448"/>
              <a:gd name="connsiteX13" fmla="*/ 550872 w 3228485"/>
              <a:gd name="connsiteY13" fmla="*/ 396011 h 879448"/>
              <a:gd name="connsiteX14" fmla="*/ 651463 w 3228485"/>
              <a:gd name="connsiteY14" fmla="*/ 474007 h 879448"/>
              <a:gd name="connsiteX15" fmla="*/ 742474 w 3228485"/>
              <a:gd name="connsiteY15" fmla="*/ 549998 h 879448"/>
              <a:gd name="connsiteX16" fmla="*/ 780794 w 3228485"/>
              <a:gd name="connsiteY16" fmla="*/ 584760 h 879448"/>
              <a:gd name="connsiteX17" fmla="*/ 823908 w 3228485"/>
              <a:gd name="connsiteY17" fmla="*/ 623047 h 879448"/>
              <a:gd name="connsiteX18" fmla="*/ 852639 w 3228485"/>
              <a:gd name="connsiteY18" fmla="*/ 648716 h 879448"/>
              <a:gd name="connsiteX19" fmla="*/ 914919 w 3228485"/>
              <a:gd name="connsiteY19" fmla="*/ 698827 h 879448"/>
              <a:gd name="connsiteX20" fmla="*/ 996338 w 3228485"/>
              <a:gd name="connsiteY20" fmla="*/ 762268 h 879448"/>
              <a:gd name="connsiteX21" fmla="*/ 1087349 w 3228485"/>
              <a:gd name="connsiteY21" fmla="*/ 823139 h 879448"/>
              <a:gd name="connsiteX22" fmla="*/ 1144841 w 3228485"/>
              <a:gd name="connsiteY22" fmla="*/ 852870 h 879448"/>
              <a:gd name="connsiteX23" fmla="*/ 1163995 w 3228485"/>
              <a:gd name="connsiteY23" fmla="*/ 856370 h 879448"/>
              <a:gd name="connsiteX24" fmla="*/ 1187952 w 3228485"/>
              <a:gd name="connsiteY24" fmla="*/ 861871 h 879448"/>
              <a:gd name="connsiteX25" fmla="*/ 1240640 w 3228485"/>
              <a:gd name="connsiteY25" fmla="*/ 876176 h 879448"/>
              <a:gd name="connsiteX26" fmla="*/ 1269371 w 3228485"/>
              <a:gd name="connsiteY26" fmla="*/ 876236 h 879448"/>
              <a:gd name="connsiteX27" fmla="*/ 1302905 w 3228485"/>
              <a:gd name="connsiteY27" fmla="*/ 877039 h 879448"/>
              <a:gd name="connsiteX28" fmla="*/ 1326863 w 3228485"/>
              <a:gd name="connsiteY28" fmla="*/ 879464 h 879448"/>
              <a:gd name="connsiteX29" fmla="*/ 1346017 w 3228485"/>
              <a:gd name="connsiteY29" fmla="*/ 876100 h 879448"/>
              <a:gd name="connsiteX30" fmla="*/ 1360382 w 3228485"/>
              <a:gd name="connsiteY30" fmla="*/ 875206 h 879448"/>
              <a:gd name="connsiteX31" fmla="*/ 1403493 w 3228485"/>
              <a:gd name="connsiteY31" fmla="*/ 876964 h 879448"/>
              <a:gd name="connsiteX32" fmla="*/ 1422662 w 3228485"/>
              <a:gd name="connsiteY32" fmla="*/ 873660 h 879448"/>
              <a:gd name="connsiteX33" fmla="*/ 1446605 w 3228485"/>
              <a:gd name="connsiteY33" fmla="*/ 868735 h 879448"/>
              <a:gd name="connsiteX34" fmla="*/ 1484927 w 3228485"/>
              <a:gd name="connsiteY34" fmla="*/ 864689 h 879448"/>
              <a:gd name="connsiteX35" fmla="*/ 1508885 w 3228485"/>
              <a:gd name="connsiteY35" fmla="*/ 857825 h 879448"/>
              <a:gd name="connsiteX36" fmla="*/ 1528039 w 3228485"/>
              <a:gd name="connsiteY36" fmla="*/ 852673 h 879448"/>
              <a:gd name="connsiteX37" fmla="*/ 1551996 w 3228485"/>
              <a:gd name="connsiteY37" fmla="*/ 847021 h 879448"/>
              <a:gd name="connsiteX38" fmla="*/ 1609473 w 3228485"/>
              <a:gd name="connsiteY38" fmla="*/ 825912 h 879448"/>
              <a:gd name="connsiteX39" fmla="*/ 1705272 w 3228485"/>
              <a:gd name="connsiteY39" fmla="*/ 784333 h 879448"/>
              <a:gd name="connsiteX40" fmla="*/ 1796283 w 3228485"/>
              <a:gd name="connsiteY40" fmla="*/ 738494 h 879448"/>
              <a:gd name="connsiteX41" fmla="*/ 1858548 w 3228485"/>
              <a:gd name="connsiteY41" fmla="*/ 702265 h 879448"/>
              <a:gd name="connsiteX42" fmla="*/ 1887294 w 3228485"/>
              <a:gd name="connsiteY42" fmla="*/ 688844 h 879448"/>
              <a:gd name="connsiteX43" fmla="*/ 1920829 w 3228485"/>
              <a:gd name="connsiteY43" fmla="*/ 676361 h 879448"/>
              <a:gd name="connsiteX44" fmla="*/ 2002248 w 3228485"/>
              <a:gd name="connsiteY44" fmla="*/ 633355 h 879448"/>
              <a:gd name="connsiteX45" fmla="*/ 2026205 w 3228485"/>
              <a:gd name="connsiteY45" fmla="*/ 620308 h 879448"/>
              <a:gd name="connsiteX46" fmla="*/ 2074105 w 3228485"/>
              <a:gd name="connsiteY46" fmla="*/ 599580 h 879448"/>
              <a:gd name="connsiteX47" fmla="*/ 2126793 w 3228485"/>
              <a:gd name="connsiteY47" fmla="*/ 572659 h 879448"/>
              <a:gd name="connsiteX48" fmla="*/ 2174693 w 3228485"/>
              <a:gd name="connsiteY48" fmla="*/ 549563 h 879448"/>
              <a:gd name="connsiteX49" fmla="*/ 2213015 w 3228485"/>
              <a:gd name="connsiteY49" fmla="*/ 531252 h 879448"/>
              <a:gd name="connsiteX50" fmla="*/ 2241761 w 3228485"/>
              <a:gd name="connsiteY50" fmla="*/ 516947 h 879448"/>
              <a:gd name="connsiteX51" fmla="*/ 2265704 w 3228485"/>
              <a:gd name="connsiteY51" fmla="*/ 512012 h 879448"/>
              <a:gd name="connsiteX52" fmla="*/ 2284873 w 3228485"/>
              <a:gd name="connsiteY52" fmla="*/ 505291 h 879448"/>
              <a:gd name="connsiteX53" fmla="*/ 2361503 w 3228485"/>
              <a:gd name="connsiteY53" fmla="*/ 469405 h 879448"/>
              <a:gd name="connsiteX54" fmla="*/ 2385461 w 3228485"/>
              <a:gd name="connsiteY54" fmla="*/ 458971 h 879448"/>
              <a:gd name="connsiteX55" fmla="*/ 2409403 w 3228485"/>
              <a:gd name="connsiteY55" fmla="*/ 450473 h 879448"/>
              <a:gd name="connsiteX56" fmla="*/ 2442937 w 3228485"/>
              <a:gd name="connsiteY56" fmla="*/ 431210 h 879448"/>
              <a:gd name="connsiteX57" fmla="*/ 2471683 w 3228485"/>
              <a:gd name="connsiteY57" fmla="*/ 415894 h 879448"/>
              <a:gd name="connsiteX58" fmla="*/ 2495626 w 3228485"/>
              <a:gd name="connsiteY58" fmla="*/ 402414 h 879448"/>
              <a:gd name="connsiteX59" fmla="*/ 2514794 w 3228485"/>
              <a:gd name="connsiteY59" fmla="*/ 392776 h 879448"/>
              <a:gd name="connsiteX60" fmla="*/ 2533948 w 3228485"/>
              <a:gd name="connsiteY60" fmla="*/ 384369 h 879448"/>
              <a:gd name="connsiteX61" fmla="*/ 2553117 w 3228485"/>
              <a:gd name="connsiteY61" fmla="*/ 370840 h 879448"/>
              <a:gd name="connsiteX62" fmla="*/ 2577060 w 3228485"/>
              <a:gd name="connsiteY62" fmla="*/ 354870 h 879448"/>
              <a:gd name="connsiteX63" fmla="*/ 2653705 w 3228485"/>
              <a:gd name="connsiteY63" fmla="*/ 311880 h 879448"/>
              <a:gd name="connsiteX64" fmla="*/ 2682436 w 3228485"/>
              <a:gd name="connsiteY64" fmla="*/ 295807 h 879448"/>
              <a:gd name="connsiteX65" fmla="*/ 2730336 w 3228485"/>
              <a:gd name="connsiteY65" fmla="*/ 270672 h 879448"/>
              <a:gd name="connsiteX66" fmla="*/ 2759082 w 3228485"/>
              <a:gd name="connsiteY66" fmla="*/ 249630 h 879448"/>
              <a:gd name="connsiteX67" fmla="*/ 2783039 w 3228485"/>
              <a:gd name="connsiteY67" fmla="*/ 230963 h 879448"/>
              <a:gd name="connsiteX68" fmla="*/ 2950681 w 3228485"/>
              <a:gd name="connsiteY68" fmla="*/ 137665 h 879448"/>
              <a:gd name="connsiteX69" fmla="*/ 2974638 w 3228485"/>
              <a:gd name="connsiteY69" fmla="*/ 121780 h 879448"/>
              <a:gd name="connsiteX70" fmla="*/ 2993792 w 3228485"/>
              <a:gd name="connsiteY70" fmla="*/ 110700 h 879448"/>
              <a:gd name="connsiteX71" fmla="*/ 3032115 w 3228485"/>
              <a:gd name="connsiteY71" fmla="*/ 84001 h 879448"/>
              <a:gd name="connsiteX72" fmla="*/ 3051268 w 3228485"/>
              <a:gd name="connsiteY72" fmla="*/ 76415 h 879448"/>
              <a:gd name="connsiteX73" fmla="*/ 3070437 w 3228485"/>
              <a:gd name="connsiteY73" fmla="*/ 68379 h 879448"/>
              <a:gd name="connsiteX74" fmla="*/ 3132702 w 3228485"/>
              <a:gd name="connsiteY74" fmla="*/ 34474 h 879448"/>
              <a:gd name="connsiteX75" fmla="*/ 3166237 w 3228485"/>
              <a:gd name="connsiteY75" fmla="*/ 21192 h 879448"/>
              <a:gd name="connsiteX76" fmla="*/ 3214136 w 3228485"/>
              <a:gd name="connsiteY76" fmla="*/ 7322 h 879448"/>
              <a:gd name="connsiteX77" fmla="*/ 3228502 w 3228485"/>
              <a:gd name="connsiteY77" fmla="*/ 15 h 879448"/>
              <a:gd name="connsiteX78" fmla="*/ 3228502 w 3228485"/>
              <a:gd name="connsiteY78" fmla="*/ 15 h 87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228485" h="879448">
                <a:moveTo>
                  <a:pt x="16" y="107092"/>
                </a:moveTo>
                <a:lnTo>
                  <a:pt x="28757" y="115425"/>
                </a:lnTo>
                <a:lnTo>
                  <a:pt x="52707" y="121049"/>
                </a:lnTo>
                <a:lnTo>
                  <a:pt x="81447" y="129222"/>
                </a:lnTo>
                <a:lnTo>
                  <a:pt x="143718" y="142597"/>
                </a:lnTo>
                <a:lnTo>
                  <a:pt x="196408" y="159631"/>
                </a:lnTo>
                <a:lnTo>
                  <a:pt x="239519" y="176102"/>
                </a:lnTo>
                <a:lnTo>
                  <a:pt x="263469" y="184584"/>
                </a:lnTo>
                <a:lnTo>
                  <a:pt x="287419" y="197431"/>
                </a:lnTo>
                <a:lnTo>
                  <a:pt x="392800" y="261366"/>
                </a:lnTo>
                <a:lnTo>
                  <a:pt x="416750" y="279229"/>
                </a:lnTo>
                <a:lnTo>
                  <a:pt x="479021" y="328402"/>
                </a:lnTo>
                <a:lnTo>
                  <a:pt x="502971" y="349471"/>
                </a:lnTo>
                <a:lnTo>
                  <a:pt x="550872" y="396011"/>
                </a:lnTo>
                <a:lnTo>
                  <a:pt x="651463" y="474007"/>
                </a:lnTo>
                <a:lnTo>
                  <a:pt x="742474" y="549998"/>
                </a:lnTo>
                <a:lnTo>
                  <a:pt x="780794" y="584760"/>
                </a:lnTo>
                <a:lnTo>
                  <a:pt x="823908" y="623047"/>
                </a:lnTo>
                <a:lnTo>
                  <a:pt x="852639" y="648716"/>
                </a:lnTo>
                <a:lnTo>
                  <a:pt x="914919" y="698827"/>
                </a:lnTo>
                <a:lnTo>
                  <a:pt x="996338" y="762268"/>
                </a:lnTo>
                <a:lnTo>
                  <a:pt x="1087349" y="823139"/>
                </a:lnTo>
                <a:lnTo>
                  <a:pt x="1144841" y="852870"/>
                </a:lnTo>
                <a:lnTo>
                  <a:pt x="1163995" y="856370"/>
                </a:lnTo>
                <a:lnTo>
                  <a:pt x="1187952" y="861871"/>
                </a:lnTo>
                <a:lnTo>
                  <a:pt x="1240640" y="876176"/>
                </a:lnTo>
                <a:lnTo>
                  <a:pt x="1269371" y="876236"/>
                </a:lnTo>
                <a:lnTo>
                  <a:pt x="1302905" y="877039"/>
                </a:lnTo>
                <a:lnTo>
                  <a:pt x="1326863" y="879464"/>
                </a:lnTo>
                <a:lnTo>
                  <a:pt x="1346017" y="876100"/>
                </a:lnTo>
                <a:lnTo>
                  <a:pt x="1360382" y="875206"/>
                </a:lnTo>
                <a:lnTo>
                  <a:pt x="1403493" y="876964"/>
                </a:lnTo>
                <a:lnTo>
                  <a:pt x="1422662" y="873660"/>
                </a:lnTo>
                <a:lnTo>
                  <a:pt x="1446605" y="868735"/>
                </a:lnTo>
                <a:lnTo>
                  <a:pt x="1484927" y="864689"/>
                </a:lnTo>
                <a:lnTo>
                  <a:pt x="1508885" y="857825"/>
                </a:lnTo>
                <a:lnTo>
                  <a:pt x="1528039" y="852673"/>
                </a:lnTo>
                <a:lnTo>
                  <a:pt x="1551996" y="847021"/>
                </a:lnTo>
                <a:lnTo>
                  <a:pt x="1609473" y="825912"/>
                </a:lnTo>
                <a:lnTo>
                  <a:pt x="1705272" y="784333"/>
                </a:lnTo>
                <a:lnTo>
                  <a:pt x="1796283" y="738494"/>
                </a:lnTo>
                <a:lnTo>
                  <a:pt x="1858548" y="702265"/>
                </a:lnTo>
                <a:lnTo>
                  <a:pt x="1887294" y="688844"/>
                </a:lnTo>
                <a:lnTo>
                  <a:pt x="1920829" y="676361"/>
                </a:lnTo>
                <a:lnTo>
                  <a:pt x="2002248" y="633355"/>
                </a:lnTo>
                <a:lnTo>
                  <a:pt x="2026205" y="620308"/>
                </a:lnTo>
                <a:lnTo>
                  <a:pt x="2074105" y="599580"/>
                </a:lnTo>
                <a:lnTo>
                  <a:pt x="2126793" y="572659"/>
                </a:lnTo>
                <a:lnTo>
                  <a:pt x="2174693" y="549563"/>
                </a:lnTo>
                <a:lnTo>
                  <a:pt x="2213015" y="531252"/>
                </a:lnTo>
                <a:lnTo>
                  <a:pt x="2241761" y="516947"/>
                </a:lnTo>
                <a:lnTo>
                  <a:pt x="2265704" y="512012"/>
                </a:lnTo>
                <a:lnTo>
                  <a:pt x="2284873" y="505291"/>
                </a:lnTo>
                <a:lnTo>
                  <a:pt x="2361503" y="469405"/>
                </a:lnTo>
                <a:lnTo>
                  <a:pt x="2385461" y="458971"/>
                </a:lnTo>
                <a:lnTo>
                  <a:pt x="2409403" y="450473"/>
                </a:lnTo>
                <a:lnTo>
                  <a:pt x="2442937" y="431210"/>
                </a:lnTo>
                <a:lnTo>
                  <a:pt x="2471683" y="415894"/>
                </a:lnTo>
                <a:lnTo>
                  <a:pt x="2495626" y="402414"/>
                </a:lnTo>
                <a:lnTo>
                  <a:pt x="2514794" y="392776"/>
                </a:lnTo>
                <a:lnTo>
                  <a:pt x="2533948" y="384369"/>
                </a:lnTo>
                <a:lnTo>
                  <a:pt x="2553117" y="370840"/>
                </a:lnTo>
                <a:lnTo>
                  <a:pt x="2577060" y="354870"/>
                </a:lnTo>
                <a:lnTo>
                  <a:pt x="2653705" y="311880"/>
                </a:lnTo>
                <a:lnTo>
                  <a:pt x="2682436" y="295807"/>
                </a:lnTo>
                <a:lnTo>
                  <a:pt x="2730336" y="270672"/>
                </a:lnTo>
                <a:lnTo>
                  <a:pt x="2759082" y="249630"/>
                </a:lnTo>
                <a:lnTo>
                  <a:pt x="2783039" y="230963"/>
                </a:lnTo>
                <a:lnTo>
                  <a:pt x="2950681" y="137665"/>
                </a:lnTo>
                <a:lnTo>
                  <a:pt x="2974638" y="121780"/>
                </a:lnTo>
                <a:lnTo>
                  <a:pt x="2993792" y="110700"/>
                </a:lnTo>
                <a:lnTo>
                  <a:pt x="3032115" y="84001"/>
                </a:lnTo>
                <a:lnTo>
                  <a:pt x="3051268" y="76415"/>
                </a:lnTo>
                <a:lnTo>
                  <a:pt x="3070437" y="68379"/>
                </a:lnTo>
                <a:lnTo>
                  <a:pt x="3132702" y="34474"/>
                </a:lnTo>
                <a:lnTo>
                  <a:pt x="3166237" y="21192"/>
                </a:lnTo>
                <a:lnTo>
                  <a:pt x="3214136" y="7322"/>
                </a:lnTo>
                <a:lnTo>
                  <a:pt x="3228502" y="15"/>
                </a:lnTo>
                <a:lnTo>
                  <a:pt x="3228502" y="15"/>
                </a:lnTo>
              </a:path>
            </a:pathLst>
          </a:custGeom>
          <a:noFill/>
          <a:ln w="21412" cap="sq">
            <a:solidFill>
              <a:srgbClr val="00E50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541D68-0BC9-0D30-EA4B-A1BF274E4927}"/>
              </a:ext>
            </a:extLst>
          </p:cNvPr>
          <p:cNvSpPr/>
          <p:nvPr/>
        </p:nvSpPr>
        <p:spPr>
          <a:xfrm>
            <a:off x="6755130" y="4430267"/>
            <a:ext cx="800100" cy="1000482"/>
          </a:xfrm>
          <a:prstGeom prst="rect">
            <a:avLst/>
          </a:prstGeom>
          <a:noFill/>
          <a:ln w="38100">
            <a:solidFill>
              <a:srgbClr val="00E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C6A1A-3345-F856-D851-DA51342C167E}"/>
              </a:ext>
            </a:extLst>
          </p:cNvPr>
          <p:cNvSpPr/>
          <p:nvPr/>
        </p:nvSpPr>
        <p:spPr>
          <a:xfrm>
            <a:off x="5913120" y="4549140"/>
            <a:ext cx="608624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0E788A-07AD-CC96-A03A-951CF5B70FEC}"/>
              </a:ext>
            </a:extLst>
          </p:cNvPr>
          <p:cNvSpPr/>
          <p:nvPr/>
        </p:nvSpPr>
        <p:spPr>
          <a:xfrm>
            <a:off x="5347001" y="4813826"/>
            <a:ext cx="367999" cy="329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F985B-6F1E-7383-84EB-BD1522333EB2}"/>
              </a:ext>
            </a:extLst>
          </p:cNvPr>
          <p:cNvSpPr txBox="1"/>
          <p:nvPr/>
        </p:nvSpPr>
        <p:spPr>
          <a:xfrm>
            <a:off x="9386722" y="3940755"/>
            <a:ext cx="2359557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dirty="0">
                <a:solidFill>
                  <a:schemeClr val="bg1"/>
                </a:solidFill>
              </a:rPr>
              <a:t>*normalized amplitude</a:t>
            </a:r>
          </a:p>
        </p:txBody>
      </p:sp>
    </p:spTree>
    <p:extLst>
      <p:ext uri="{BB962C8B-B14F-4D97-AF65-F5344CB8AC3E}">
        <p14:creationId xmlns:p14="http://schemas.microsoft.com/office/powerpoint/2010/main" val="30992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2" grpId="0" animBg="1"/>
      <p:bldP spid="73" grpId="0" animBg="1"/>
      <p:bldP spid="3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4661379-94D7-2475-10BE-F283CCC4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" r="24"/>
          <a:stretch/>
        </p:blipFill>
        <p:spPr>
          <a:xfrm>
            <a:off x="6618690" y="972457"/>
            <a:ext cx="5246432" cy="4382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7C855BA-3E4F-E623-0417-21019999A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018" y="972457"/>
            <a:ext cx="4997638" cy="3256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4CCAA9-7E2F-0D17-ACC6-58C144BD6E03}"/>
              </a:ext>
            </a:extLst>
          </p:cNvPr>
          <p:cNvSpPr txBox="1"/>
          <p:nvPr/>
        </p:nvSpPr>
        <p:spPr>
          <a:xfrm>
            <a:off x="3205588" y="2298020"/>
            <a:ext cx="19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impact source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A44764B-4FC0-C5EA-D0B6-88CE72882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3428" y="3707054"/>
            <a:ext cx="2908748" cy="3110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17A7A-564D-332B-3466-E56D1AA61055}"/>
              </a:ext>
            </a:extLst>
          </p:cNvPr>
          <p:cNvSpPr txBox="1"/>
          <p:nvPr/>
        </p:nvSpPr>
        <p:spPr>
          <a:xfrm>
            <a:off x="640629" y="546959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laser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E5639-F65C-1CAB-063D-1B872D649159}"/>
              </a:ext>
            </a:extLst>
          </p:cNvPr>
          <p:cNvGrpSpPr/>
          <p:nvPr/>
        </p:nvGrpSpPr>
        <p:grpSpPr>
          <a:xfrm>
            <a:off x="1668780" y="3180695"/>
            <a:ext cx="2830321" cy="652165"/>
            <a:chOff x="1668780" y="3180695"/>
            <a:chExt cx="2830321" cy="6521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17272-F5F1-03D1-AFC8-BB4ECAFEF8EE}"/>
                </a:ext>
              </a:extLst>
            </p:cNvPr>
            <p:cNvGrpSpPr/>
            <p:nvPr/>
          </p:nvGrpSpPr>
          <p:grpSpPr>
            <a:xfrm>
              <a:off x="1668780" y="3642360"/>
              <a:ext cx="2743200" cy="190500"/>
              <a:chOff x="1668780" y="3642360"/>
              <a:chExt cx="2743200" cy="1905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9436A7-D239-E94F-544F-E93FCFD4D2EF}"/>
                  </a:ext>
                </a:extLst>
              </p:cNvPr>
              <p:cNvSpPr/>
              <p:nvPr/>
            </p:nvSpPr>
            <p:spPr>
              <a:xfrm>
                <a:off x="1668780" y="3642360"/>
                <a:ext cx="190500" cy="1905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8EF4CF-903C-E39C-8301-DBBD6A820663}"/>
                  </a:ext>
                </a:extLst>
              </p:cNvPr>
              <p:cNvSpPr/>
              <p:nvPr/>
            </p:nvSpPr>
            <p:spPr>
              <a:xfrm>
                <a:off x="2308860" y="3642360"/>
                <a:ext cx="190500" cy="1905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8F89CB-4459-E46A-0E2E-41107A28417D}"/>
                  </a:ext>
                </a:extLst>
              </p:cNvPr>
              <p:cNvSpPr/>
              <p:nvPr/>
            </p:nvSpPr>
            <p:spPr>
              <a:xfrm>
                <a:off x="2948940" y="3642360"/>
                <a:ext cx="190500" cy="1905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B355CA7-73F5-197E-4BE5-FC16A85218E8}"/>
                  </a:ext>
                </a:extLst>
              </p:cNvPr>
              <p:cNvSpPr/>
              <p:nvPr/>
            </p:nvSpPr>
            <p:spPr>
              <a:xfrm>
                <a:off x="3581400" y="3642360"/>
                <a:ext cx="190500" cy="1905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7BE6147-E1A1-C059-6B48-B6C935C4EAB7}"/>
                  </a:ext>
                </a:extLst>
              </p:cNvPr>
              <p:cNvSpPr/>
              <p:nvPr/>
            </p:nvSpPr>
            <p:spPr>
              <a:xfrm>
                <a:off x="4221480" y="3642360"/>
                <a:ext cx="190500" cy="1905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374260-8743-97E1-58CE-DBDE57D17C71}"/>
                </a:ext>
              </a:extLst>
            </p:cNvPr>
            <p:cNvSpPr txBox="1"/>
            <p:nvPr/>
          </p:nvSpPr>
          <p:spPr>
            <a:xfrm>
              <a:off x="1722572" y="3180695"/>
              <a:ext cx="2776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measurement points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3CBC5535-8B39-9EEC-766C-13257965105A}"/>
              </a:ext>
            </a:extLst>
          </p:cNvPr>
          <p:cNvSpPr/>
          <p:nvPr/>
        </p:nvSpPr>
        <p:spPr>
          <a:xfrm>
            <a:off x="8239760" y="2321334"/>
            <a:ext cx="1981200" cy="1981200"/>
          </a:xfrm>
          <a:prstGeom prst="ellipse">
            <a:avLst/>
          </a:prstGeom>
          <a:noFill/>
          <a:ln w="38100">
            <a:solidFill>
              <a:srgbClr val="15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DCAE20-6AD6-680E-6614-36A54B7628B6}"/>
              </a:ext>
            </a:extLst>
          </p:cNvPr>
          <p:cNvGrpSpPr/>
          <p:nvPr/>
        </p:nvGrpSpPr>
        <p:grpSpPr>
          <a:xfrm>
            <a:off x="7582000" y="1981200"/>
            <a:ext cx="3366926" cy="2661468"/>
            <a:chOff x="7582000" y="1981200"/>
            <a:chExt cx="3366926" cy="266146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ADDCBCD-F311-256D-FDED-5A16B4AA5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5800" y="1981200"/>
              <a:ext cx="645160" cy="889000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55A836-B8A5-88EB-C758-0C304F910F46}"/>
                </a:ext>
              </a:extLst>
            </p:cNvPr>
            <p:cNvCxnSpPr>
              <a:cxnSpLocks/>
            </p:cNvCxnSpPr>
            <p:nvPr/>
          </p:nvCxnSpPr>
          <p:spPr>
            <a:xfrm>
              <a:off x="9575800" y="3753668"/>
              <a:ext cx="645160" cy="889000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2E3BDEA-9142-2DAF-D400-56D81AC1D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8020" y="3753668"/>
              <a:ext cx="645160" cy="889000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3AD4DD-6F85-7814-2C06-BD8C02C8DA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8020" y="1981200"/>
              <a:ext cx="645160" cy="889000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3B8318-E68A-3440-322B-5DC0D56A7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2000" y="3299459"/>
              <a:ext cx="1173912" cy="12475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CB27296-BC3A-0435-A378-B42C32BEFF65}"/>
                </a:ext>
              </a:extLst>
            </p:cNvPr>
            <p:cNvCxnSpPr>
              <a:cxnSpLocks/>
            </p:cNvCxnSpPr>
            <p:nvPr/>
          </p:nvCxnSpPr>
          <p:spPr>
            <a:xfrm>
              <a:off x="9775014" y="3299459"/>
              <a:ext cx="1173912" cy="12475"/>
            </a:xfrm>
            <a:prstGeom prst="straightConnector1">
              <a:avLst/>
            </a:prstGeom>
            <a:ln w="38100">
              <a:solidFill>
                <a:srgbClr val="152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8C2D5B7-3FD8-16A0-5B2D-33544E35F0E6}"/>
              </a:ext>
            </a:extLst>
          </p:cNvPr>
          <p:cNvSpPr txBox="1"/>
          <p:nvPr/>
        </p:nvSpPr>
        <p:spPr>
          <a:xfrm>
            <a:off x="8407464" y="4427713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elastic wave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4B322D7-57AF-4451-1471-B55E4DE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Elastic wave propagation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D93CDBCD-AE32-77A1-F028-A6079BD67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9442" y="1440180"/>
            <a:ext cx="4486275" cy="35890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56DC32-EE8D-4AFD-10A2-73856D6DAE11}"/>
              </a:ext>
            </a:extLst>
          </p:cNvPr>
          <p:cNvSpPr/>
          <p:nvPr/>
        </p:nvSpPr>
        <p:spPr>
          <a:xfrm>
            <a:off x="6969442" y="1440176"/>
            <a:ext cx="4486275" cy="358902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05B87C-E7CE-D9ED-8CE3-4F769FD81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9442" y="1439466"/>
            <a:ext cx="4486275" cy="3589020"/>
          </a:xfrm>
          <a:prstGeom prst="rect">
            <a:avLst/>
          </a:prstGeom>
        </p:spPr>
      </p:pic>
      <p:grpSp>
        <p:nvGrpSpPr>
          <p:cNvPr id="8" name="Graphic 61">
            <a:extLst>
              <a:ext uri="{FF2B5EF4-FFF2-40B4-BE49-F238E27FC236}">
                <a16:creationId xmlns:a16="http://schemas.microsoft.com/office/drawing/2014/main" id="{91AEBF8E-5CCC-1FCA-7019-64375E21A823}"/>
              </a:ext>
            </a:extLst>
          </p:cNvPr>
          <p:cNvGrpSpPr/>
          <p:nvPr/>
        </p:nvGrpSpPr>
        <p:grpSpPr>
          <a:xfrm>
            <a:off x="6957216" y="1427786"/>
            <a:ext cx="4507547" cy="3607550"/>
            <a:chOff x="6957216" y="1440178"/>
            <a:chExt cx="4507547" cy="3607550"/>
          </a:xfrm>
        </p:grpSpPr>
        <p:grpSp>
          <p:nvGrpSpPr>
            <p:cNvPr id="15" name="Graphic 61">
              <a:extLst>
                <a:ext uri="{FF2B5EF4-FFF2-40B4-BE49-F238E27FC236}">
                  <a16:creationId xmlns:a16="http://schemas.microsoft.com/office/drawing/2014/main" id="{AF9B9FF7-2A38-E1D6-80F6-2C9E78C2A6D0}"/>
                </a:ext>
              </a:extLst>
            </p:cNvPr>
            <p:cNvGrpSpPr/>
            <p:nvPr/>
          </p:nvGrpSpPr>
          <p:grpSpPr>
            <a:xfrm>
              <a:off x="8368268" y="4125553"/>
              <a:ext cx="1956654" cy="484686"/>
              <a:chOff x="8368268" y="4125553"/>
              <a:chExt cx="1956654" cy="484686"/>
            </a:xfrm>
            <a:solidFill>
              <a:srgbClr val="000000"/>
            </a:solidFill>
          </p:grpSpPr>
          <p:sp>
            <p:nvSpPr>
              <p:cNvPr id="34" name="Freeform: Shape 39">
                <a:extLst>
                  <a:ext uri="{FF2B5EF4-FFF2-40B4-BE49-F238E27FC236}">
                    <a16:creationId xmlns:a16="http://schemas.microsoft.com/office/drawing/2014/main" id="{D09064B4-B565-91D2-2013-400C87DDC6EC}"/>
                  </a:ext>
                </a:extLst>
              </p:cNvPr>
              <p:cNvSpPr/>
              <p:nvPr/>
            </p:nvSpPr>
            <p:spPr>
              <a:xfrm rot="447052">
                <a:off x="8368268" y="4126834"/>
                <a:ext cx="234414" cy="399393"/>
              </a:xfrm>
              <a:custGeom>
                <a:avLst/>
                <a:gdLst>
                  <a:gd name="connsiteX0" fmla="*/ 234394 w 234414"/>
                  <a:gd name="connsiteY0" fmla="*/ 16516 h 399393"/>
                  <a:gd name="connsiteX1" fmla="*/ 89071 w 234414"/>
                  <a:gd name="connsiteY1" fmla="*/ 275225 h 399393"/>
                  <a:gd name="connsiteX2" fmla="*/ 126763 w 234414"/>
                  <a:gd name="connsiteY2" fmla="*/ 277040 h 399393"/>
                  <a:gd name="connsiteX3" fmla="*/ -21 w 234414"/>
                  <a:gd name="connsiteY3" fmla="*/ 399378 h 399393"/>
                  <a:gd name="connsiteX4" fmla="*/ 38487 w 234414"/>
                  <a:gd name="connsiteY4" fmla="*/ 227453 h 399393"/>
                  <a:gd name="connsiteX5" fmla="*/ 59646 w 234414"/>
                  <a:gd name="connsiteY5" fmla="*/ 258693 h 399393"/>
                  <a:gd name="connsiteX6" fmla="*/ 204958 w 234414"/>
                  <a:gd name="connsiteY6" fmla="*/ -16 h 399393"/>
                  <a:gd name="connsiteX7" fmla="*/ 234394 w 234414"/>
                  <a:gd name="connsiteY7" fmla="*/ 16516 h 399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414" h="399393">
                    <a:moveTo>
                      <a:pt x="234394" y="16516"/>
                    </a:moveTo>
                    <a:lnTo>
                      <a:pt x="89071" y="275225"/>
                    </a:lnTo>
                    <a:lnTo>
                      <a:pt x="126763" y="277040"/>
                    </a:lnTo>
                    <a:lnTo>
                      <a:pt x="-21" y="399378"/>
                    </a:lnTo>
                    <a:lnTo>
                      <a:pt x="38487" y="227453"/>
                    </a:lnTo>
                    <a:lnTo>
                      <a:pt x="59646" y="258693"/>
                    </a:lnTo>
                    <a:lnTo>
                      <a:pt x="204958" y="-16"/>
                    </a:lnTo>
                    <a:lnTo>
                      <a:pt x="234394" y="16516"/>
                    </a:lnTo>
                  </a:path>
                </a:pathLst>
              </a:custGeom>
              <a:solidFill>
                <a:srgbClr val="000000"/>
              </a:solidFill>
              <a:ln w="10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40">
                <a:extLst>
                  <a:ext uri="{FF2B5EF4-FFF2-40B4-BE49-F238E27FC236}">
                    <a16:creationId xmlns:a16="http://schemas.microsoft.com/office/drawing/2014/main" id="{6800C8EF-D49F-2494-0073-6D9296FF9868}"/>
                  </a:ext>
                </a:extLst>
              </p:cNvPr>
              <p:cNvSpPr/>
              <p:nvPr/>
            </p:nvSpPr>
            <p:spPr>
              <a:xfrm rot="397965">
                <a:off x="8840996" y="4147636"/>
                <a:ext cx="120947" cy="443738"/>
              </a:xfrm>
              <a:custGeom>
                <a:avLst/>
                <a:gdLst>
                  <a:gd name="connsiteX0" fmla="*/ 120940 w 120947"/>
                  <a:gd name="connsiteY0" fmla="*/ 6578 h 443738"/>
                  <a:gd name="connsiteX1" fmla="*/ 62896 w 120947"/>
                  <a:gd name="connsiteY1" fmla="*/ 298069 h 443738"/>
                  <a:gd name="connsiteX2" fmla="*/ 99297 w 120947"/>
                  <a:gd name="connsiteY2" fmla="*/ 288109 h 443738"/>
                  <a:gd name="connsiteX3" fmla="*/ 16686 w 120947"/>
                  <a:gd name="connsiteY3" fmla="*/ 443724 h 443738"/>
                  <a:gd name="connsiteX4" fmla="*/ -7 w 120947"/>
                  <a:gd name="connsiteY4" fmla="*/ 268341 h 443738"/>
                  <a:gd name="connsiteX5" fmla="*/ 29801 w 120947"/>
                  <a:gd name="connsiteY5" fmla="*/ 291486 h 443738"/>
                  <a:gd name="connsiteX6" fmla="*/ 87835 w 120947"/>
                  <a:gd name="connsiteY6" fmla="*/ -15 h 443738"/>
                  <a:gd name="connsiteX7" fmla="*/ 120940 w 120947"/>
                  <a:gd name="connsiteY7" fmla="*/ 6578 h 44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947" h="443738">
                    <a:moveTo>
                      <a:pt x="120940" y="6578"/>
                    </a:moveTo>
                    <a:lnTo>
                      <a:pt x="62896" y="298069"/>
                    </a:lnTo>
                    <a:lnTo>
                      <a:pt x="99297" y="288109"/>
                    </a:lnTo>
                    <a:lnTo>
                      <a:pt x="16686" y="443724"/>
                    </a:lnTo>
                    <a:lnTo>
                      <a:pt x="-7" y="268341"/>
                    </a:lnTo>
                    <a:lnTo>
                      <a:pt x="29801" y="291486"/>
                    </a:lnTo>
                    <a:lnTo>
                      <a:pt x="87835" y="-15"/>
                    </a:lnTo>
                    <a:lnTo>
                      <a:pt x="120940" y="6578"/>
                    </a:lnTo>
                  </a:path>
                </a:pathLst>
              </a:custGeom>
              <a:solidFill>
                <a:srgbClr val="000000"/>
              </a:solidFill>
              <a:ln w="10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41">
                <a:extLst>
                  <a:ext uri="{FF2B5EF4-FFF2-40B4-BE49-F238E27FC236}">
                    <a16:creationId xmlns:a16="http://schemas.microsoft.com/office/drawing/2014/main" id="{7CC9C378-9786-BF5E-7A38-B58A5AC09805}"/>
                  </a:ext>
                </a:extLst>
              </p:cNvPr>
              <p:cNvSpPr/>
              <p:nvPr/>
            </p:nvSpPr>
            <p:spPr>
              <a:xfrm>
                <a:off x="9296121" y="4161057"/>
                <a:ext cx="100786" cy="449182"/>
              </a:xfrm>
              <a:custGeom>
                <a:avLst/>
                <a:gdLst>
                  <a:gd name="connsiteX0" fmla="*/ 40390 w 100786"/>
                  <a:gd name="connsiteY0" fmla="*/ -15 h 449182"/>
                  <a:gd name="connsiteX1" fmla="*/ 68807 w 100786"/>
                  <a:gd name="connsiteY1" fmla="*/ 296375 h 449182"/>
                  <a:gd name="connsiteX2" fmla="*/ 100793 w 100786"/>
                  <a:gd name="connsiteY2" fmla="*/ 276355 h 449182"/>
                  <a:gd name="connsiteX3" fmla="*/ 66509 w 100786"/>
                  <a:gd name="connsiteY3" fmla="*/ 449167 h 449182"/>
                  <a:gd name="connsiteX4" fmla="*/ 7 w 100786"/>
                  <a:gd name="connsiteY4" fmla="*/ 286023 h 449182"/>
                  <a:gd name="connsiteX5" fmla="*/ 35209 w 100786"/>
                  <a:gd name="connsiteY5" fmla="*/ 299591 h 449182"/>
                  <a:gd name="connsiteX6" fmla="*/ 6801 w 100786"/>
                  <a:gd name="connsiteY6" fmla="*/ 3211 h 449182"/>
                  <a:gd name="connsiteX7" fmla="*/ 40390 w 100786"/>
                  <a:gd name="connsiteY7" fmla="*/ -15 h 44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786" h="449182">
                    <a:moveTo>
                      <a:pt x="40390" y="-15"/>
                    </a:moveTo>
                    <a:lnTo>
                      <a:pt x="68807" y="296375"/>
                    </a:lnTo>
                    <a:lnTo>
                      <a:pt x="100793" y="276355"/>
                    </a:lnTo>
                    <a:lnTo>
                      <a:pt x="66509" y="449167"/>
                    </a:lnTo>
                    <a:lnTo>
                      <a:pt x="7" y="286023"/>
                    </a:lnTo>
                    <a:lnTo>
                      <a:pt x="35209" y="299591"/>
                    </a:lnTo>
                    <a:lnTo>
                      <a:pt x="6801" y="3211"/>
                    </a:lnTo>
                    <a:lnTo>
                      <a:pt x="40390" y="-15"/>
                    </a:lnTo>
                  </a:path>
                </a:pathLst>
              </a:custGeom>
              <a:solidFill>
                <a:srgbClr val="000000"/>
              </a:solidFill>
              <a:ln w="10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42">
                <a:extLst>
                  <a:ext uri="{FF2B5EF4-FFF2-40B4-BE49-F238E27FC236}">
                    <a16:creationId xmlns:a16="http://schemas.microsoft.com/office/drawing/2014/main" id="{8B87C6ED-B572-322A-DDBC-1D89BADB5C19}"/>
                  </a:ext>
                </a:extLst>
              </p:cNvPr>
              <p:cNvSpPr/>
              <p:nvPr/>
            </p:nvSpPr>
            <p:spPr>
              <a:xfrm rot="21109957">
                <a:off x="9698423" y="4125553"/>
                <a:ext cx="176965" cy="425765"/>
              </a:xfrm>
              <a:custGeom>
                <a:avLst/>
                <a:gdLst>
                  <a:gd name="connsiteX0" fmla="*/ 31533 w 176965"/>
                  <a:gd name="connsiteY0" fmla="*/ -15 h 425765"/>
                  <a:gd name="connsiteX1" fmla="*/ 138286 w 176965"/>
                  <a:gd name="connsiteY1" fmla="*/ 277917 h 425765"/>
                  <a:gd name="connsiteX2" fmla="*/ 163740 w 176965"/>
                  <a:gd name="connsiteY2" fmla="*/ 250065 h 425765"/>
                  <a:gd name="connsiteX3" fmla="*/ 176986 w 176965"/>
                  <a:gd name="connsiteY3" fmla="*/ 425750 h 425765"/>
                  <a:gd name="connsiteX4" fmla="*/ 69224 w 176965"/>
                  <a:gd name="connsiteY4" fmla="*/ 286375 h 425765"/>
                  <a:gd name="connsiteX5" fmla="*/ 106774 w 176965"/>
                  <a:gd name="connsiteY5" fmla="*/ 290024 h 425765"/>
                  <a:gd name="connsiteX6" fmla="*/ 20 w 176965"/>
                  <a:gd name="connsiteY6" fmla="*/ 12081 h 425765"/>
                  <a:gd name="connsiteX7" fmla="*/ 31533 w 176965"/>
                  <a:gd name="connsiteY7" fmla="*/ -15 h 42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965" h="425765">
                    <a:moveTo>
                      <a:pt x="31533" y="-15"/>
                    </a:moveTo>
                    <a:lnTo>
                      <a:pt x="138286" y="277917"/>
                    </a:lnTo>
                    <a:lnTo>
                      <a:pt x="163740" y="250065"/>
                    </a:lnTo>
                    <a:lnTo>
                      <a:pt x="176986" y="425750"/>
                    </a:lnTo>
                    <a:lnTo>
                      <a:pt x="69224" y="286375"/>
                    </a:lnTo>
                    <a:lnTo>
                      <a:pt x="106774" y="290024"/>
                    </a:lnTo>
                    <a:lnTo>
                      <a:pt x="20" y="12081"/>
                    </a:lnTo>
                    <a:lnTo>
                      <a:pt x="31533" y="-15"/>
                    </a:lnTo>
                  </a:path>
                </a:pathLst>
              </a:custGeom>
              <a:solidFill>
                <a:srgbClr val="000000"/>
              </a:solidFill>
              <a:ln w="10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3">
                <a:extLst>
                  <a:ext uri="{FF2B5EF4-FFF2-40B4-BE49-F238E27FC236}">
                    <a16:creationId xmlns:a16="http://schemas.microsoft.com/office/drawing/2014/main" id="{29DD0CEE-7C6B-D7BD-9C3E-622D6CB4ECE7}"/>
                  </a:ext>
                </a:extLst>
              </p:cNvPr>
              <p:cNvSpPr/>
              <p:nvPr/>
            </p:nvSpPr>
            <p:spPr>
              <a:xfrm rot="382885">
                <a:off x="10010417" y="4168340"/>
                <a:ext cx="314505" cy="258608"/>
              </a:xfrm>
              <a:custGeom>
                <a:avLst/>
                <a:gdLst>
                  <a:gd name="connsiteX0" fmla="*/ 21244 w 314505"/>
                  <a:gd name="connsiteY0" fmla="*/ -18 h 258608"/>
                  <a:gd name="connsiteX1" fmla="*/ 207000 w 314505"/>
                  <a:gd name="connsiteY1" fmla="*/ 150021 h 258608"/>
                  <a:gd name="connsiteX2" fmla="*/ 215085 w 314505"/>
                  <a:gd name="connsiteY2" fmla="*/ 113167 h 258608"/>
                  <a:gd name="connsiteX3" fmla="*/ 314540 w 314505"/>
                  <a:gd name="connsiteY3" fmla="*/ 258590 h 258608"/>
                  <a:gd name="connsiteX4" fmla="*/ 151456 w 314505"/>
                  <a:gd name="connsiteY4" fmla="*/ 191927 h 258608"/>
                  <a:gd name="connsiteX5" fmla="*/ 185790 w 314505"/>
                  <a:gd name="connsiteY5" fmla="*/ 176282 h 258608"/>
                  <a:gd name="connsiteX6" fmla="*/ 35 w 314505"/>
                  <a:gd name="connsiteY6" fmla="*/ 26232 h 258608"/>
                  <a:gd name="connsiteX7" fmla="*/ 21244 w 314505"/>
                  <a:gd name="connsiteY7" fmla="*/ -18 h 25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4505" h="258608">
                    <a:moveTo>
                      <a:pt x="21244" y="-18"/>
                    </a:moveTo>
                    <a:lnTo>
                      <a:pt x="207000" y="150021"/>
                    </a:lnTo>
                    <a:lnTo>
                      <a:pt x="215085" y="113167"/>
                    </a:lnTo>
                    <a:lnTo>
                      <a:pt x="314540" y="258590"/>
                    </a:lnTo>
                    <a:lnTo>
                      <a:pt x="151456" y="191927"/>
                    </a:lnTo>
                    <a:lnTo>
                      <a:pt x="185790" y="176282"/>
                    </a:lnTo>
                    <a:lnTo>
                      <a:pt x="35" y="26232"/>
                    </a:lnTo>
                    <a:lnTo>
                      <a:pt x="21244" y="-18"/>
                    </a:lnTo>
                  </a:path>
                </a:pathLst>
              </a:custGeom>
              <a:solidFill>
                <a:srgbClr val="000000"/>
              </a:solidFill>
              <a:ln w="10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147444E5-B9AF-3B07-F492-D1DA90D3ED05}"/>
                </a:ext>
              </a:extLst>
            </p:cNvPr>
            <p:cNvSpPr/>
            <p:nvPr/>
          </p:nvSpPr>
          <p:spPr>
            <a:xfrm>
              <a:off x="6957216" y="1440178"/>
              <a:ext cx="7560" cy="3599989"/>
            </a:xfrm>
            <a:custGeom>
              <a:avLst/>
              <a:gdLst>
                <a:gd name="connsiteX0" fmla="*/ -72 w 7560"/>
                <a:gd name="connsiteY0" fmla="*/ 3599937 h 3599989"/>
                <a:gd name="connsiteX1" fmla="*/ -72 w 7560"/>
                <a:gd name="connsiteY1" fmla="*/ -53 h 359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60" h="3599989">
                  <a:moveTo>
                    <a:pt x="-72" y="3599937"/>
                  </a:moveTo>
                  <a:lnTo>
                    <a:pt x="-72" y="-53"/>
                  </a:lnTo>
                </a:path>
              </a:pathLst>
            </a:custGeom>
            <a:noFill/>
            <a:ln w="806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">
              <a:extLst>
                <a:ext uri="{FF2B5EF4-FFF2-40B4-BE49-F238E27FC236}">
                  <a16:creationId xmlns:a16="http://schemas.microsoft.com/office/drawing/2014/main" id="{0F0510A1-17B1-3D6A-9DCD-56E6DE397026}"/>
                </a:ext>
              </a:extLst>
            </p:cNvPr>
            <p:cNvSpPr/>
            <p:nvPr/>
          </p:nvSpPr>
          <p:spPr>
            <a:xfrm>
              <a:off x="11457203" y="1440178"/>
              <a:ext cx="7560" cy="3599989"/>
            </a:xfrm>
            <a:custGeom>
              <a:avLst/>
              <a:gdLst>
                <a:gd name="connsiteX0" fmla="*/ 77 w 7560"/>
                <a:gd name="connsiteY0" fmla="*/ 3599937 h 3599989"/>
                <a:gd name="connsiteX1" fmla="*/ 77 w 7560"/>
                <a:gd name="connsiteY1" fmla="*/ -53 h 359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60" h="3599989">
                  <a:moveTo>
                    <a:pt x="77" y="3599937"/>
                  </a:moveTo>
                  <a:lnTo>
                    <a:pt x="77" y="-53"/>
                  </a:lnTo>
                </a:path>
              </a:pathLst>
            </a:custGeom>
            <a:noFill/>
            <a:ln w="806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id="{F059353D-211A-E9FF-8CDC-D4A54D18515C}"/>
                </a:ext>
              </a:extLst>
            </p:cNvPr>
            <p:cNvSpPr/>
            <p:nvPr/>
          </p:nvSpPr>
          <p:spPr>
            <a:xfrm>
              <a:off x="6957216" y="5040168"/>
              <a:ext cx="4499987" cy="7560"/>
            </a:xfrm>
            <a:custGeom>
              <a:avLst/>
              <a:gdLst>
                <a:gd name="connsiteX0" fmla="*/ 2 w 4499987"/>
                <a:gd name="connsiteY0" fmla="*/ 7 h 7560"/>
                <a:gd name="connsiteX1" fmla="*/ 4499990 w 4499987"/>
                <a:gd name="connsiteY1" fmla="*/ 7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987" h="7560">
                  <a:moveTo>
                    <a:pt x="2" y="7"/>
                  </a:moveTo>
                  <a:lnTo>
                    <a:pt x="4499990" y="7"/>
                  </a:lnTo>
                </a:path>
              </a:pathLst>
            </a:custGeom>
            <a:noFill/>
            <a:ln w="806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EE6C05A4-CF64-9DA9-06FB-ABBB33B08BEF}"/>
                </a:ext>
              </a:extLst>
            </p:cNvPr>
            <p:cNvSpPr/>
            <p:nvPr/>
          </p:nvSpPr>
          <p:spPr>
            <a:xfrm>
              <a:off x="6957216" y="1440178"/>
              <a:ext cx="4499987" cy="7560"/>
            </a:xfrm>
            <a:custGeom>
              <a:avLst/>
              <a:gdLst>
                <a:gd name="connsiteX0" fmla="*/ 2 w 4499987"/>
                <a:gd name="connsiteY0" fmla="*/ -112 h 7560"/>
                <a:gd name="connsiteX1" fmla="*/ 4499990 w 4499987"/>
                <a:gd name="connsiteY1" fmla="*/ -112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987" h="7560">
                  <a:moveTo>
                    <a:pt x="2" y="-112"/>
                  </a:moveTo>
                  <a:lnTo>
                    <a:pt x="4499990" y="-112"/>
                  </a:lnTo>
                </a:path>
              </a:pathLst>
            </a:custGeom>
            <a:noFill/>
            <a:ln w="806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C499FC4-CFC5-118D-028E-0673840C8900}"/>
              </a:ext>
            </a:extLst>
          </p:cNvPr>
          <p:cNvSpPr/>
          <p:nvPr/>
        </p:nvSpPr>
        <p:spPr>
          <a:xfrm>
            <a:off x="8983267" y="3049987"/>
            <a:ext cx="535862" cy="5158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F430B7-A8A2-0491-F49A-36D4E2CEE7CB}"/>
              </a:ext>
            </a:extLst>
          </p:cNvPr>
          <p:cNvGrpSpPr/>
          <p:nvPr/>
        </p:nvGrpSpPr>
        <p:grpSpPr>
          <a:xfrm>
            <a:off x="8610600" y="3305175"/>
            <a:ext cx="1419284" cy="855882"/>
            <a:chOff x="8610600" y="3305175"/>
            <a:chExt cx="1419284" cy="85588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0D93544-518D-E024-6F10-F6C853FEDFB7}"/>
                </a:ext>
              </a:extLst>
            </p:cNvPr>
            <p:cNvCxnSpPr/>
            <p:nvPr/>
          </p:nvCxnSpPr>
          <p:spPr>
            <a:xfrm flipV="1">
              <a:off x="8610600" y="3305175"/>
              <a:ext cx="632460" cy="836961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EB28EC5-C99B-22FB-2FB5-1E0AA78D9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433" y="3305175"/>
              <a:ext cx="284903" cy="85039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60E769-6963-911D-B735-BA73F0087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3060" y="3310659"/>
              <a:ext cx="74004" cy="85039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059A0AC-596F-0176-7634-001FDE8DE7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51198" y="3310659"/>
              <a:ext cx="428986" cy="83135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4AA8356-8C43-0717-5020-544A2729D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1290" y="3338808"/>
              <a:ext cx="808594" cy="82090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1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2" grpId="0"/>
      <p:bldP spid="6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D74BB4-59AC-66A7-EC1C-2D1F18D98062}"/>
              </a:ext>
            </a:extLst>
          </p:cNvPr>
          <p:cNvSpPr/>
          <p:nvPr/>
        </p:nvSpPr>
        <p:spPr>
          <a:xfrm>
            <a:off x="1239866" y="824227"/>
            <a:ext cx="5246432" cy="438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435B0-5958-0711-BD62-B621EDD7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" r="24"/>
          <a:stretch/>
        </p:blipFill>
        <p:spPr>
          <a:xfrm>
            <a:off x="1239866" y="824227"/>
            <a:ext cx="5246432" cy="4382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3781386" y="312542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2386" y="311642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94B322D7-57AF-4451-1471-B55E4DE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Localization with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backprojection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562A37-A62A-E93D-BCB9-2BCB357CCA04}"/>
              </a:ext>
            </a:extLst>
          </p:cNvPr>
          <p:cNvSpPr/>
          <p:nvPr/>
        </p:nvSpPr>
        <p:spPr>
          <a:xfrm>
            <a:off x="1590618" y="1286870"/>
            <a:ext cx="4486275" cy="3581400"/>
          </a:xfrm>
          <a:prstGeom prst="rect">
            <a:avLst/>
          </a:prstGeom>
          <a:solidFill>
            <a:srgbClr val="4401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laser, rainbow, light&#10;&#10;Description automatically generated">
            <a:extLst>
              <a:ext uri="{FF2B5EF4-FFF2-40B4-BE49-F238E27FC236}">
                <a16:creationId xmlns:a16="http://schemas.microsoft.com/office/drawing/2014/main" id="{B7F5413A-D07D-7137-E023-4CB8A717A88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156" y="1669414"/>
            <a:ext cx="3512821" cy="2912379"/>
          </a:xfrm>
          <a:prstGeom prst="rect">
            <a:avLst/>
          </a:prstGeom>
        </p:spPr>
      </p:pic>
      <p:pic>
        <p:nvPicPr>
          <p:cNvPr id="31" name="Picture 30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83591A2C-32C1-30EA-E30A-B2A5C1DE778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5156" y="1669414"/>
            <a:ext cx="3512821" cy="2912379"/>
          </a:xfrm>
          <a:prstGeom prst="rect">
            <a:avLst/>
          </a:prstGeom>
        </p:spPr>
      </p:pic>
      <p:pic>
        <p:nvPicPr>
          <p:cNvPr id="33" name="Picture 32" descr="A picture containing laser, scene, light&#10;&#10;Description automatically generated">
            <a:extLst>
              <a:ext uri="{FF2B5EF4-FFF2-40B4-BE49-F238E27FC236}">
                <a16:creationId xmlns:a16="http://schemas.microsoft.com/office/drawing/2014/main" id="{24A17C94-62CE-B637-80DB-9CCBE70BC9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5156" y="1669414"/>
            <a:ext cx="3512821" cy="2912379"/>
          </a:xfrm>
          <a:prstGeom prst="rect">
            <a:avLst/>
          </a:prstGeom>
        </p:spPr>
      </p:pic>
      <p:pic>
        <p:nvPicPr>
          <p:cNvPr id="37" name="Picture 36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C263A0A-F03E-DD12-747E-23C115D7F74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5156" y="1669414"/>
            <a:ext cx="3512821" cy="2912379"/>
          </a:xfrm>
          <a:prstGeom prst="rect">
            <a:avLst/>
          </a:prstGeom>
        </p:spPr>
      </p:pic>
      <p:pic>
        <p:nvPicPr>
          <p:cNvPr id="25" name="Picture 24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E96BF751-6681-6AD8-E94D-1AB3BCA8E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5156" y="1669414"/>
            <a:ext cx="3512820" cy="29123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2A674B-CE22-8B66-2383-2C31B2D6DC2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71019" b="14650"/>
          <a:stretch/>
        </p:blipFill>
        <p:spPr>
          <a:xfrm>
            <a:off x="1590618" y="3840840"/>
            <a:ext cx="4486275" cy="514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57881-5E83-2C73-409E-95EB539F3D95}"/>
              </a:ext>
            </a:extLst>
          </p:cNvPr>
          <p:cNvSpPr/>
          <p:nvPr/>
        </p:nvSpPr>
        <p:spPr>
          <a:xfrm>
            <a:off x="2610548" y="836102"/>
            <a:ext cx="2341675" cy="409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2653B-B9EA-6881-B20E-105E4A13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4257-1EE4-45CD-ADAA-3AE9F9D7F4B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woodboard_displacement">
            <a:hlinkClick r:id="" action="ppaction://media"/>
            <a:extLst>
              <a:ext uri="{FF2B5EF4-FFF2-40B4-BE49-F238E27FC236}">
                <a16:creationId xmlns:a16="http://schemas.microsoft.com/office/drawing/2014/main" id="{763F8176-1AC0-1272-DC8E-8A929CA2B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540" t="14964" r="6908" b="17773"/>
          <a:stretch/>
        </p:blipFill>
        <p:spPr>
          <a:xfrm>
            <a:off x="6742743" y="2235760"/>
            <a:ext cx="4519689" cy="20426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78586A-D42A-7C84-B006-1B41DFF3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190" y="1616036"/>
            <a:ext cx="4997638" cy="3256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A9562-7723-6682-EF5F-4D19F1700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57" y="1654166"/>
            <a:ext cx="4913789" cy="31704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5918F7-DF72-6A9E-AF7F-99EA8642F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6739" y="3038966"/>
            <a:ext cx="504056" cy="701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7C1A3-4353-EDE1-BAAD-09EF7DA4E364}"/>
              </a:ext>
            </a:extLst>
          </p:cNvPr>
          <p:cNvSpPr txBox="1"/>
          <p:nvPr/>
        </p:nvSpPr>
        <p:spPr>
          <a:xfrm>
            <a:off x="3114596" y="2934302"/>
            <a:ext cx="19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impact source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F62D97-66F3-2037-C357-0FD4CAF9EFCA}"/>
              </a:ext>
            </a:extLst>
          </p:cNvPr>
          <p:cNvSpPr/>
          <p:nvPr/>
        </p:nvSpPr>
        <p:spPr>
          <a:xfrm>
            <a:off x="2788164" y="3165134"/>
            <a:ext cx="137160" cy="1377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26">
            <a:extLst>
              <a:ext uri="{FF2B5EF4-FFF2-40B4-BE49-F238E27FC236}">
                <a16:creationId xmlns:a16="http://schemas.microsoft.com/office/drawing/2014/main" id="{A6D91B25-8F1D-C935-4688-E68C89A0089D}"/>
              </a:ext>
            </a:extLst>
          </p:cNvPr>
          <p:cNvSpPr/>
          <p:nvPr/>
        </p:nvSpPr>
        <p:spPr>
          <a:xfrm>
            <a:off x="5608763" y="2872618"/>
            <a:ext cx="1111451" cy="5850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7CEDD-7FF4-1C99-6E1A-783A1AE01553}"/>
              </a:ext>
            </a:extLst>
          </p:cNvPr>
          <p:cNvSpPr/>
          <p:nvPr/>
        </p:nvSpPr>
        <p:spPr>
          <a:xfrm>
            <a:off x="6869825" y="2149033"/>
            <a:ext cx="4415136" cy="25933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EAABAD7-AC2B-A944-96DD-D6448A0B3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628" y="2297160"/>
            <a:ext cx="4049918" cy="16385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AF85FC-7634-BD7E-E01D-ABCAC4A29B6B}"/>
              </a:ext>
            </a:extLst>
          </p:cNvPr>
          <p:cNvSpPr txBox="1"/>
          <p:nvPr/>
        </p:nvSpPr>
        <p:spPr>
          <a:xfrm>
            <a:off x="-3230827" y="3655365"/>
            <a:ext cx="366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Orthotropic </a:t>
            </a:r>
            <a:r>
              <a:rPr lang="en-US" sz="2400" dirty="0" err="1"/>
              <a:t>woodboard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25322-3A72-489F-A6B0-1FD4B3ADCDA9}"/>
              </a:ext>
            </a:extLst>
          </p:cNvPr>
          <p:cNvSpPr txBox="1"/>
          <p:nvPr/>
        </p:nvSpPr>
        <p:spPr>
          <a:xfrm>
            <a:off x="6795019" y="4280728"/>
            <a:ext cx="441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Approximately elliptical wavefront</a:t>
            </a:r>
          </a:p>
        </p:txBody>
      </p:sp>
    </p:spTree>
    <p:extLst>
      <p:ext uri="{BB962C8B-B14F-4D97-AF65-F5344CB8AC3E}">
        <p14:creationId xmlns:p14="http://schemas.microsoft.com/office/powerpoint/2010/main" val="33365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/>
      <p:bldP spid="12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AF8E9-9F8A-7D16-E794-E2478F556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31" y="1569143"/>
            <a:ext cx="4086482" cy="385664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25E2D08-DF8F-966A-75A4-6FDC906F323F}"/>
              </a:ext>
            </a:extLst>
          </p:cNvPr>
          <p:cNvSpPr/>
          <p:nvPr/>
        </p:nvSpPr>
        <p:spPr>
          <a:xfrm>
            <a:off x="3155752" y="3497464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46F7A0-FAC7-7E98-D4DC-6F3E8770D33A}"/>
              </a:ext>
            </a:extLst>
          </p:cNvPr>
          <p:cNvSpPr txBox="1"/>
          <p:nvPr/>
        </p:nvSpPr>
        <p:spPr>
          <a:xfrm>
            <a:off x="9489032" y="4348150"/>
            <a:ext cx="185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height [cm]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1D54DDC-553C-4A92-6751-72A4B52AF0F6}"/>
              </a:ext>
            </a:extLst>
          </p:cNvPr>
          <p:cNvSpPr txBox="1"/>
          <p:nvPr/>
        </p:nvSpPr>
        <p:spPr>
          <a:xfrm rot="16200000">
            <a:off x="5819681" y="2284913"/>
            <a:ext cx="156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magn</a:t>
            </a:r>
            <a:r>
              <a:rPr lang="en-US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. [</a:t>
            </a:r>
            <a:r>
              <a:rPr lang="en-US" sz="2000" spc="0" baseline="0" dirty="0" err="1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px</a:t>
            </a:r>
            <a:r>
              <a:rPr lang="en-US" sz="2000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]</a:t>
            </a:r>
          </a:p>
        </p:txBody>
      </p:sp>
      <p:grpSp>
        <p:nvGrpSpPr>
          <p:cNvPr id="38" name="Graphic 30">
            <a:extLst>
              <a:ext uri="{FF2B5EF4-FFF2-40B4-BE49-F238E27FC236}">
                <a16:creationId xmlns:a16="http://schemas.microsoft.com/office/drawing/2014/main" id="{73CDB6F0-7D39-2CAA-3DA2-128D658EE8F0}"/>
              </a:ext>
            </a:extLst>
          </p:cNvPr>
          <p:cNvGrpSpPr/>
          <p:nvPr/>
        </p:nvGrpSpPr>
        <p:grpSpPr>
          <a:xfrm>
            <a:off x="6861167" y="4768548"/>
            <a:ext cx="4039616" cy="338417"/>
            <a:chOff x="6904019" y="5858693"/>
            <a:chExt cx="2994551" cy="250867"/>
          </a:xfrm>
          <a:solidFill>
            <a:srgbClr val="000000"/>
          </a:solidFill>
        </p:grpSpPr>
        <p:grpSp>
          <p:nvGrpSpPr>
            <p:cNvPr id="39" name="Graphic 30">
              <a:extLst>
                <a:ext uri="{FF2B5EF4-FFF2-40B4-BE49-F238E27FC236}">
                  <a16:creationId xmlns:a16="http://schemas.microsoft.com/office/drawing/2014/main" id="{A301E3D4-CA47-3DD3-69D3-5F9ADEA5F6D6}"/>
                </a:ext>
              </a:extLst>
            </p:cNvPr>
            <p:cNvGrpSpPr/>
            <p:nvPr/>
          </p:nvGrpSpPr>
          <p:grpSpPr>
            <a:xfrm>
              <a:off x="6904019" y="5858693"/>
              <a:ext cx="260737" cy="244573"/>
              <a:chOff x="6904019" y="5858693"/>
              <a:chExt cx="260737" cy="244573"/>
            </a:xfrm>
            <a:solidFill>
              <a:srgbClr val="000000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6BDDCA3-B71F-4579-5BA9-C4D1AF9DEC9A}"/>
                  </a:ext>
                </a:extLst>
              </p:cNvPr>
              <p:cNvSpPr/>
              <p:nvPr/>
            </p:nvSpPr>
            <p:spPr>
              <a:xfrm>
                <a:off x="7030965" y="5858693"/>
                <a:ext cx="9115" cy="30058"/>
              </a:xfrm>
              <a:custGeom>
                <a:avLst/>
                <a:gdLst>
                  <a:gd name="connsiteX0" fmla="*/ 93 w 9115"/>
                  <a:gd name="connsiteY0" fmla="*/ 239 h 30058"/>
                  <a:gd name="connsiteX1" fmla="*/ 93 w 9115"/>
                  <a:gd name="connsiteY1" fmla="*/ 30298 h 3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15" h="30058">
                    <a:moveTo>
                      <a:pt x="93" y="239"/>
                    </a:moveTo>
                    <a:lnTo>
                      <a:pt x="93" y="30298"/>
                    </a:lnTo>
                  </a:path>
                </a:pathLst>
              </a:custGeom>
              <a:solidFill>
                <a:srgbClr val="000000"/>
              </a:solidFill>
              <a:ln w="685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Graphic 30">
                <a:extLst>
                  <a:ext uri="{FF2B5EF4-FFF2-40B4-BE49-F238E27FC236}">
                    <a16:creationId xmlns:a16="http://schemas.microsoft.com/office/drawing/2014/main" id="{CBD5683E-552F-231D-7106-285C3BB29F88}"/>
                  </a:ext>
                </a:extLst>
              </p:cNvPr>
              <p:cNvGrpSpPr/>
              <p:nvPr/>
            </p:nvGrpSpPr>
            <p:grpSpPr>
              <a:xfrm>
                <a:off x="6904019" y="5923356"/>
                <a:ext cx="260737" cy="179910"/>
                <a:chOff x="6904019" y="5923356"/>
                <a:chExt cx="260737" cy="179910"/>
              </a:xfrm>
              <a:solidFill>
                <a:srgbClr val="000000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2255EDBF-25CA-0244-7A43-37A367C68FBA}"/>
                    </a:ext>
                  </a:extLst>
                </p:cNvPr>
                <p:cNvSpPr/>
                <p:nvPr/>
              </p:nvSpPr>
              <p:spPr>
                <a:xfrm flipV="1">
                  <a:off x="6904019" y="5926477"/>
                  <a:ext cx="103241" cy="173407"/>
                </a:xfrm>
                <a:custGeom>
                  <a:avLst/>
                  <a:gdLst>
                    <a:gd name="connsiteX0" fmla="*/ 1375 w 103241"/>
                    <a:gd name="connsiteY0" fmla="*/ 17657 h 173407"/>
                    <a:gd name="connsiteX1" fmla="*/ 39691 w 103241"/>
                    <a:gd name="connsiteY1" fmla="*/ 17657 h 173407"/>
                    <a:gd name="connsiteX2" fmla="*/ 39691 w 103241"/>
                    <a:gd name="connsiteY2" fmla="*/ 149961 h 173407"/>
                    <a:gd name="connsiteX3" fmla="*/ -2007 w 103241"/>
                    <a:gd name="connsiteY3" fmla="*/ 141599 h 173407"/>
                    <a:gd name="connsiteX4" fmla="*/ -2007 w 103241"/>
                    <a:gd name="connsiteY4" fmla="*/ 162968 h 173407"/>
                    <a:gd name="connsiteX5" fmla="*/ 39468 w 103241"/>
                    <a:gd name="connsiteY5" fmla="*/ 171330 h 173407"/>
                    <a:gd name="connsiteX6" fmla="*/ 62918 w 103241"/>
                    <a:gd name="connsiteY6" fmla="*/ 171330 h 173407"/>
                    <a:gd name="connsiteX7" fmla="*/ 62918 w 103241"/>
                    <a:gd name="connsiteY7" fmla="*/ 17657 h 173407"/>
                    <a:gd name="connsiteX8" fmla="*/ 101234 w 103241"/>
                    <a:gd name="connsiteY8" fmla="*/ 17657 h 173407"/>
                    <a:gd name="connsiteX9" fmla="*/ 101234 w 103241"/>
                    <a:gd name="connsiteY9" fmla="*/ -2077 h 173407"/>
                    <a:gd name="connsiteX10" fmla="*/ 1375 w 103241"/>
                    <a:gd name="connsiteY10" fmla="*/ -2077 h 17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241" h="173407">
                      <a:moveTo>
                        <a:pt x="1375" y="17657"/>
                      </a:moveTo>
                      <a:lnTo>
                        <a:pt x="39691" y="17657"/>
                      </a:lnTo>
                      <a:lnTo>
                        <a:pt x="39691" y="149961"/>
                      </a:lnTo>
                      <a:lnTo>
                        <a:pt x="-2007" y="141599"/>
                      </a:lnTo>
                      <a:lnTo>
                        <a:pt x="-2007" y="162968"/>
                      </a:lnTo>
                      <a:lnTo>
                        <a:pt x="39468" y="171330"/>
                      </a:lnTo>
                      <a:lnTo>
                        <a:pt x="62918" y="171330"/>
                      </a:lnTo>
                      <a:lnTo>
                        <a:pt x="62918" y="17657"/>
                      </a:lnTo>
                      <a:lnTo>
                        <a:pt x="101234" y="17657"/>
                      </a:lnTo>
                      <a:lnTo>
                        <a:pt x="101234" y="-2077"/>
                      </a:lnTo>
                      <a:lnTo>
                        <a:pt x="1375" y="-20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AE846CD-4A1D-4553-838D-5A7A887D6CEA}"/>
                    </a:ext>
                  </a:extLst>
                </p:cNvPr>
                <p:cNvSpPr/>
                <p:nvPr/>
              </p:nvSpPr>
              <p:spPr>
                <a:xfrm flipV="1">
                  <a:off x="7044903" y="5923356"/>
                  <a:ext cx="119853" cy="179910"/>
                </a:xfrm>
                <a:custGeom>
                  <a:avLst/>
                  <a:gdLst>
                    <a:gd name="connsiteX0" fmla="*/ 57975 w 119853"/>
                    <a:gd name="connsiteY0" fmla="*/ 159255 h 179910"/>
                    <a:gd name="connsiteX1" fmla="*/ 30734 w 119853"/>
                    <a:gd name="connsiteY1" fmla="*/ 141417 h 179910"/>
                    <a:gd name="connsiteX2" fmla="*/ 21629 w 119853"/>
                    <a:gd name="connsiteY2" fmla="*/ 87826 h 179910"/>
                    <a:gd name="connsiteX3" fmla="*/ 30734 w 119853"/>
                    <a:gd name="connsiteY3" fmla="*/ 34347 h 179910"/>
                    <a:gd name="connsiteX4" fmla="*/ 57975 w 119853"/>
                    <a:gd name="connsiteY4" fmla="*/ 16508 h 179910"/>
                    <a:gd name="connsiteX5" fmla="*/ 85328 w 119853"/>
                    <a:gd name="connsiteY5" fmla="*/ 34347 h 179910"/>
                    <a:gd name="connsiteX6" fmla="*/ 94470 w 119853"/>
                    <a:gd name="connsiteY6" fmla="*/ 87826 h 179910"/>
                    <a:gd name="connsiteX7" fmla="*/ 85328 w 119853"/>
                    <a:gd name="connsiteY7" fmla="*/ 141417 h 179910"/>
                    <a:gd name="connsiteX8" fmla="*/ 57975 w 119853"/>
                    <a:gd name="connsiteY8" fmla="*/ 159255 h 179910"/>
                    <a:gd name="connsiteX9" fmla="*/ 57975 w 119853"/>
                    <a:gd name="connsiteY9" fmla="*/ 177837 h 179910"/>
                    <a:gd name="connsiteX10" fmla="*/ 102535 w 119853"/>
                    <a:gd name="connsiteY10" fmla="*/ 154758 h 179910"/>
                    <a:gd name="connsiteX11" fmla="*/ 117920 w 119853"/>
                    <a:gd name="connsiteY11" fmla="*/ 87826 h 179910"/>
                    <a:gd name="connsiteX12" fmla="*/ 102535 w 119853"/>
                    <a:gd name="connsiteY12" fmla="*/ 20968 h 179910"/>
                    <a:gd name="connsiteX13" fmla="*/ 57975 w 119853"/>
                    <a:gd name="connsiteY13" fmla="*/ -2074 h 179910"/>
                    <a:gd name="connsiteX14" fmla="*/ 13453 w 119853"/>
                    <a:gd name="connsiteY14" fmla="*/ 20968 h 179910"/>
                    <a:gd name="connsiteX15" fmla="*/ -1933 w 119853"/>
                    <a:gd name="connsiteY15" fmla="*/ 87826 h 179910"/>
                    <a:gd name="connsiteX16" fmla="*/ 13453 w 119853"/>
                    <a:gd name="connsiteY16" fmla="*/ 154758 h 179910"/>
                    <a:gd name="connsiteX17" fmla="*/ 57975 w 119853"/>
                    <a:gd name="connsiteY17" fmla="*/ 177837 h 17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9853" h="179910">
                      <a:moveTo>
                        <a:pt x="57975" y="159255"/>
                      </a:moveTo>
                      <a:cubicBezTo>
                        <a:pt x="45909" y="159255"/>
                        <a:pt x="36829" y="153309"/>
                        <a:pt x="30734" y="141417"/>
                      </a:cubicBezTo>
                      <a:cubicBezTo>
                        <a:pt x="24664" y="129549"/>
                        <a:pt x="21629" y="111685"/>
                        <a:pt x="21629" y="87826"/>
                      </a:cubicBezTo>
                      <a:cubicBezTo>
                        <a:pt x="21629" y="64066"/>
                        <a:pt x="24664" y="46240"/>
                        <a:pt x="30734" y="34347"/>
                      </a:cubicBezTo>
                      <a:cubicBezTo>
                        <a:pt x="36829" y="22455"/>
                        <a:pt x="45909" y="16508"/>
                        <a:pt x="57975" y="16508"/>
                      </a:cubicBezTo>
                      <a:cubicBezTo>
                        <a:pt x="70140" y="16508"/>
                        <a:pt x="79258" y="22455"/>
                        <a:pt x="85328" y="34347"/>
                      </a:cubicBezTo>
                      <a:cubicBezTo>
                        <a:pt x="91423" y="46240"/>
                        <a:pt x="94470" y="64066"/>
                        <a:pt x="94470" y="87826"/>
                      </a:cubicBezTo>
                      <a:cubicBezTo>
                        <a:pt x="94470" y="111685"/>
                        <a:pt x="91423" y="129549"/>
                        <a:pt x="85328" y="141417"/>
                      </a:cubicBezTo>
                      <a:cubicBezTo>
                        <a:pt x="79258" y="153309"/>
                        <a:pt x="70140" y="159255"/>
                        <a:pt x="57975" y="159255"/>
                      </a:cubicBezTo>
                      <a:close/>
                      <a:moveTo>
                        <a:pt x="57975" y="177837"/>
                      </a:moveTo>
                      <a:cubicBezTo>
                        <a:pt x="77424" y="177837"/>
                        <a:pt x="92277" y="170144"/>
                        <a:pt x="102535" y="154758"/>
                      </a:cubicBezTo>
                      <a:cubicBezTo>
                        <a:pt x="112792" y="139397"/>
                        <a:pt x="117920" y="117086"/>
                        <a:pt x="117920" y="87826"/>
                      </a:cubicBezTo>
                      <a:cubicBezTo>
                        <a:pt x="117920" y="58640"/>
                        <a:pt x="112792" y="36354"/>
                        <a:pt x="102535" y="20968"/>
                      </a:cubicBezTo>
                      <a:cubicBezTo>
                        <a:pt x="92277" y="5607"/>
                        <a:pt x="77424" y="-2074"/>
                        <a:pt x="57975" y="-2074"/>
                      </a:cubicBezTo>
                      <a:cubicBezTo>
                        <a:pt x="38551" y="-2074"/>
                        <a:pt x="23710" y="5607"/>
                        <a:pt x="13453" y="20968"/>
                      </a:cubicBezTo>
                      <a:cubicBezTo>
                        <a:pt x="3195" y="36354"/>
                        <a:pt x="-1933" y="58640"/>
                        <a:pt x="-1933" y="87826"/>
                      </a:cubicBezTo>
                      <a:cubicBezTo>
                        <a:pt x="-1933" y="117086"/>
                        <a:pt x="3195" y="139397"/>
                        <a:pt x="13453" y="154758"/>
                      </a:cubicBezTo>
                      <a:cubicBezTo>
                        <a:pt x="23710" y="170144"/>
                        <a:pt x="38551" y="177837"/>
                        <a:pt x="57975" y="1778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44" name="Graphic 30">
              <a:extLst>
                <a:ext uri="{FF2B5EF4-FFF2-40B4-BE49-F238E27FC236}">
                  <a16:creationId xmlns:a16="http://schemas.microsoft.com/office/drawing/2014/main" id="{BD69FF99-55B1-6A8C-209E-FC96B47218C3}"/>
                </a:ext>
              </a:extLst>
            </p:cNvPr>
            <p:cNvGrpSpPr/>
            <p:nvPr/>
          </p:nvGrpSpPr>
          <p:grpSpPr>
            <a:xfrm>
              <a:off x="8326243" y="5858693"/>
              <a:ext cx="284859" cy="250867"/>
              <a:chOff x="8326243" y="5858693"/>
              <a:chExt cx="284859" cy="250867"/>
            </a:xfrm>
            <a:solidFill>
              <a:srgbClr val="000000"/>
            </a:solidFill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DC57A04-B1D1-502E-92B8-0EAF1672EDAD}"/>
                  </a:ext>
                </a:extLst>
              </p:cNvPr>
              <p:cNvSpPr/>
              <p:nvPr/>
            </p:nvSpPr>
            <p:spPr>
              <a:xfrm>
                <a:off x="8468626" y="5858693"/>
                <a:ext cx="9115" cy="30058"/>
              </a:xfrm>
              <a:custGeom>
                <a:avLst/>
                <a:gdLst>
                  <a:gd name="connsiteX0" fmla="*/ 251 w 9115"/>
                  <a:gd name="connsiteY0" fmla="*/ 239 h 30058"/>
                  <a:gd name="connsiteX1" fmla="*/ 251 w 9115"/>
                  <a:gd name="connsiteY1" fmla="*/ 30298 h 3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15" h="30058">
                    <a:moveTo>
                      <a:pt x="251" y="239"/>
                    </a:moveTo>
                    <a:lnTo>
                      <a:pt x="251" y="30298"/>
                    </a:lnTo>
                  </a:path>
                </a:pathLst>
              </a:custGeom>
              <a:solidFill>
                <a:srgbClr val="000000"/>
              </a:solidFill>
              <a:ln w="685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6" name="Graphic 30">
                <a:extLst>
                  <a:ext uri="{FF2B5EF4-FFF2-40B4-BE49-F238E27FC236}">
                    <a16:creationId xmlns:a16="http://schemas.microsoft.com/office/drawing/2014/main" id="{019F5F6F-8220-1C78-88A1-EE7D48404B2E}"/>
                  </a:ext>
                </a:extLst>
              </p:cNvPr>
              <p:cNvGrpSpPr/>
              <p:nvPr/>
            </p:nvGrpSpPr>
            <p:grpSpPr>
              <a:xfrm>
                <a:off x="8326243" y="5923356"/>
                <a:ext cx="284859" cy="186204"/>
                <a:chOff x="8326243" y="5923356"/>
                <a:chExt cx="284859" cy="186204"/>
              </a:xfrm>
              <a:solidFill>
                <a:srgbClr val="000000"/>
              </a:solidFill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9F0C7A6-181F-A5DC-A630-98E9F158102D}"/>
                    </a:ext>
                  </a:extLst>
                </p:cNvPr>
                <p:cNvSpPr/>
                <p:nvPr/>
              </p:nvSpPr>
              <p:spPr>
                <a:xfrm flipV="1">
                  <a:off x="8326243" y="5926587"/>
                  <a:ext cx="130777" cy="179472"/>
                </a:xfrm>
                <a:custGeom>
                  <a:avLst/>
                  <a:gdLst>
                    <a:gd name="connsiteX0" fmla="*/ 79235 w 130777"/>
                    <a:gd name="connsiteY0" fmla="*/ 156241 h 179472"/>
                    <a:gd name="connsiteX1" fmla="*/ 17923 w 130777"/>
                    <a:gd name="connsiteY1" fmla="*/ 60427 h 179472"/>
                    <a:gd name="connsiteX2" fmla="*/ 79235 w 130777"/>
                    <a:gd name="connsiteY2" fmla="*/ 60427 h 179472"/>
                    <a:gd name="connsiteX3" fmla="*/ 72850 w 130777"/>
                    <a:gd name="connsiteY3" fmla="*/ 177396 h 179472"/>
                    <a:gd name="connsiteX4" fmla="*/ 103390 w 130777"/>
                    <a:gd name="connsiteY4" fmla="*/ 177396 h 179472"/>
                    <a:gd name="connsiteX5" fmla="*/ 103390 w 130777"/>
                    <a:gd name="connsiteY5" fmla="*/ 60427 h 179472"/>
                    <a:gd name="connsiteX6" fmla="*/ 129007 w 130777"/>
                    <a:gd name="connsiteY6" fmla="*/ 60427 h 179472"/>
                    <a:gd name="connsiteX7" fmla="*/ 129007 w 130777"/>
                    <a:gd name="connsiteY7" fmla="*/ 40234 h 179472"/>
                    <a:gd name="connsiteX8" fmla="*/ 103390 w 130777"/>
                    <a:gd name="connsiteY8" fmla="*/ 40234 h 179472"/>
                    <a:gd name="connsiteX9" fmla="*/ 103390 w 130777"/>
                    <a:gd name="connsiteY9" fmla="*/ -2077 h 179472"/>
                    <a:gd name="connsiteX10" fmla="*/ 79235 w 130777"/>
                    <a:gd name="connsiteY10" fmla="*/ -2077 h 179472"/>
                    <a:gd name="connsiteX11" fmla="*/ 79235 w 130777"/>
                    <a:gd name="connsiteY11" fmla="*/ 40234 h 179472"/>
                    <a:gd name="connsiteX12" fmla="*/ -1771 w 130777"/>
                    <a:gd name="connsiteY12" fmla="*/ 40234 h 179472"/>
                    <a:gd name="connsiteX13" fmla="*/ -1771 w 130777"/>
                    <a:gd name="connsiteY13" fmla="*/ 63658 h 179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0777" h="179472">
                      <a:moveTo>
                        <a:pt x="79235" y="156241"/>
                      </a:moveTo>
                      <a:lnTo>
                        <a:pt x="17923" y="60427"/>
                      </a:lnTo>
                      <a:lnTo>
                        <a:pt x="79235" y="60427"/>
                      </a:lnTo>
                      <a:close/>
                      <a:moveTo>
                        <a:pt x="72850" y="177396"/>
                      </a:moveTo>
                      <a:lnTo>
                        <a:pt x="103390" y="177396"/>
                      </a:lnTo>
                      <a:lnTo>
                        <a:pt x="103390" y="60427"/>
                      </a:lnTo>
                      <a:lnTo>
                        <a:pt x="129007" y="60427"/>
                      </a:lnTo>
                      <a:lnTo>
                        <a:pt x="129007" y="40234"/>
                      </a:lnTo>
                      <a:lnTo>
                        <a:pt x="103390" y="40234"/>
                      </a:lnTo>
                      <a:lnTo>
                        <a:pt x="103390" y="-2077"/>
                      </a:lnTo>
                      <a:lnTo>
                        <a:pt x="79235" y="-2077"/>
                      </a:lnTo>
                      <a:lnTo>
                        <a:pt x="79235" y="40234"/>
                      </a:lnTo>
                      <a:lnTo>
                        <a:pt x="-1771" y="40234"/>
                      </a:lnTo>
                      <a:lnTo>
                        <a:pt x="-1771" y="636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EECA7F35-1E70-A45C-93C3-253FB2690373}"/>
                    </a:ext>
                  </a:extLst>
                </p:cNvPr>
                <p:cNvSpPr/>
                <p:nvPr/>
              </p:nvSpPr>
              <p:spPr>
                <a:xfrm flipV="1">
                  <a:off x="8487056" y="5923356"/>
                  <a:ext cx="124046" cy="186204"/>
                </a:xfrm>
                <a:custGeom>
                  <a:avLst/>
                  <a:gdLst>
                    <a:gd name="connsiteX0" fmla="*/ 60229 w 124046"/>
                    <a:gd name="connsiteY0" fmla="*/ 164899 h 186204"/>
                    <a:gd name="connsiteX1" fmla="*/ 32035 w 124046"/>
                    <a:gd name="connsiteY1" fmla="*/ 146436 h 186204"/>
                    <a:gd name="connsiteX2" fmla="*/ 22611 w 124046"/>
                    <a:gd name="connsiteY2" fmla="*/ 90971 h 186204"/>
                    <a:gd name="connsiteX3" fmla="*/ 32035 w 124046"/>
                    <a:gd name="connsiteY3" fmla="*/ 35622 h 186204"/>
                    <a:gd name="connsiteX4" fmla="*/ 60229 w 124046"/>
                    <a:gd name="connsiteY4" fmla="*/ 17159 h 186204"/>
                    <a:gd name="connsiteX5" fmla="*/ 88539 w 124046"/>
                    <a:gd name="connsiteY5" fmla="*/ 35622 h 186204"/>
                    <a:gd name="connsiteX6" fmla="*/ 98001 w 124046"/>
                    <a:gd name="connsiteY6" fmla="*/ 90971 h 186204"/>
                    <a:gd name="connsiteX7" fmla="*/ 88539 w 124046"/>
                    <a:gd name="connsiteY7" fmla="*/ 146436 h 186204"/>
                    <a:gd name="connsiteX8" fmla="*/ 60229 w 124046"/>
                    <a:gd name="connsiteY8" fmla="*/ 164899 h 186204"/>
                    <a:gd name="connsiteX9" fmla="*/ 60229 w 124046"/>
                    <a:gd name="connsiteY9" fmla="*/ 184131 h 186204"/>
                    <a:gd name="connsiteX10" fmla="*/ 106347 w 124046"/>
                    <a:gd name="connsiteY10" fmla="*/ 160245 h 186204"/>
                    <a:gd name="connsiteX11" fmla="*/ 122272 w 124046"/>
                    <a:gd name="connsiteY11" fmla="*/ 90971 h 186204"/>
                    <a:gd name="connsiteX12" fmla="*/ 106347 w 124046"/>
                    <a:gd name="connsiteY12" fmla="*/ 21775 h 186204"/>
                    <a:gd name="connsiteX13" fmla="*/ 60229 w 124046"/>
                    <a:gd name="connsiteY13" fmla="*/ -2073 h 186204"/>
                    <a:gd name="connsiteX14" fmla="*/ 14149 w 124046"/>
                    <a:gd name="connsiteY14" fmla="*/ 21775 h 186204"/>
                    <a:gd name="connsiteX15" fmla="*/ -1775 w 124046"/>
                    <a:gd name="connsiteY15" fmla="*/ 90971 h 186204"/>
                    <a:gd name="connsiteX16" fmla="*/ 14149 w 124046"/>
                    <a:gd name="connsiteY16" fmla="*/ 160245 h 186204"/>
                    <a:gd name="connsiteX17" fmla="*/ 60229 w 124046"/>
                    <a:gd name="connsiteY17" fmla="*/ 184131 h 186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4046" h="186204">
                      <a:moveTo>
                        <a:pt x="60229" y="164899"/>
                      </a:moveTo>
                      <a:cubicBezTo>
                        <a:pt x="47741" y="164899"/>
                        <a:pt x="38343" y="158745"/>
                        <a:pt x="32035" y="146436"/>
                      </a:cubicBezTo>
                      <a:cubicBezTo>
                        <a:pt x="25753" y="134154"/>
                        <a:pt x="22611" y="115665"/>
                        <a:pt x="22611" y="90971"/>
                      </a:cubicBezTo>
                      <a:cubicBezTo>
                        <a:pt x="22611" y="66380"/>
                        <a:pt x="25753" y="47930"/>
                        <a:pt x="32035" y="35622"/>
                      </a:cubicBezTo>
                      <a:cubicBezTo>
                        <a:pt x="38343" y="23313"/>
                        <a:pt x="47741" y="17159"/>
                        <a:pt x="60229" y="17159"/>
                      </a:cubicBezTo>
                      <a:cubicBezTo>
                        <a:pt x="72820" y="17159"/>
                        <a:pt x="82256" y="23313"/>
                        <a:pt x="88539" y="35622"/>
                      </a:cubicBezTo>
                      <a:cubicBezTo>
                        <a:pt x="94847" y="47930"/>
                        <a:pt x="98001" y="66380"/>
                        <a:pt x="98001" y="90971"/>
                      </a:cubicBezTo>
                      <a:cubicBezTo>
                        <a:pt x="98001" y="115665"/>
                        <a:pt x="94847" y="134154"/>
                        <a:pt x="88539" y="146436"/>
                      </a:cubicBezTo>
                      <a:cubicBezTo>
                        <a:pt x="82256" y="158745"/>
                        <a:pt x="72820" y="164899"/>
                        <a:pt x="60229" y="164899"/>
                      </a:cubicBezTo>
                      <a:close/>
                      <a:moveTo>
                        <a:pt x="60229" y="184131"/>
                      </a:moveTo>
                      <a:cubicBezTo>
                        <a:pt x="80358" y="184131"/>
                        <a:pt x="95731" y="176169"/>
                        <a:pt x="106347" y="160245"/>
                      </a:cubicBezTo>
                      <a:cubicBezTo>
                        <a:pt x="116963" y="144347"/>
                        <a:pt x="122272" y="121255"/>
                        <a:pt x="122272" y="90971"/>
                      </a:cubicBezTo>
                      <a:cubicBezTo>
                        <a:pt x="122272" y="60764"/>
                        <a:pt x="116963" y="37699"/>
                        <a:pt x="106347" y="21775"/>
                      </a:cubicBezTo>
                      <a:cubicBezTo>
                        <a:pt x="95731" y="5876"/>
                        <a:pt x="80358" y="-2073"/>
                        <a:pt x="60229" y="-2073"/>
                      </a:cubicBezTo>
                      <a:cubicBezTo>
                        <a:pt x="40125" y="-2073"/>
                        <a:pt x="24765" y="5876"/>
                        <a:pt x="14149" y="21775"/>
                      </a:cubicBezTo>
                      <a:cubicBezTo>
                        <a:pt x="3533" y="37699"/>
                        <a:pt x="-1775" y="60764"/>
                        <a:pt x="-1775" y="90971"/>
                      </a:cubicBezTo>
                      <a:cubicBezTo>
                        <a:pt x="-1775" y="121255"/>
                        <a:pt x="3533" y="144347"/>
                        <a:pt x="14149" y="160245"/>
                      </a:cubicBezTo>
                      <a:cubicBezTo>
                        <a:pt x="24765" y="176169"/>
                        <a:pt x="40125" y="184131"/>
                        <a:pt x="60229" y="18413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raphic 30">
              <a:extLst>
                <a:ext uri="{FF2B5EF4-FFF2-40B4-BE49-F238E27FC236}">
                  <a16:creationId xmlns:a16="http://schemas.microsoft.com/office/drawing/2014/main" id="{169CCBC8-6503-6D58-3B34-ED204F67A8BC}"/>
                </a:ext>
              </a:extLst>
            </p:cNvPr>
            <p:cNvGrpSpPr/>
            <p:nvPr/>
          </p:nvGrpSpPr>
          <p:grpSpPr>
            <a:xfrm>
              <a:off x="9621987" y="5858693"/>
              <a:ext cx="276583" cy="250785"/>
              <a:chOff x="9621987" y="5858693"/>
              <a:chExt cx="276583" cy="250785"/>
            </a:xfrm>
            <a:solidFill>
              <a:srgbClr val="000000"/>
            </a:solidFill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F68FF80-4BA8-61D1-3BB8-FD3273AC6506}"/>
                  </a:ext>
                </a:extLst>
              </p:cNvPr>
              <p:cNvSpPr/>
              <p:nvPr/>
            </p:nvSpPr>
            <p:spPr>
              <a:xfrm>
                <a:off x="9760445" y="5858693"/>
                <a:ext cx="9115" cy="30058"/>
              </a:xfrm>
              <a:custGeom>
                <a:avLst/>
                <a:gdLst>
                  <a:gd name="connsiteX0" fmla="*/ 393 w 9115"/>
                  <a:gd name="connsiteY0" fmla="*/ 239 h 30058"/>
                  <a:gd name="connsiteX1" fmla="*/ 393 w 9115"/>
                  <a:gd name="connsiteY1" fmla="*/ 30298 h 3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15" h="30058">
                    <a:moveTo>
                      <a:pt x="393" y="239"/>
                    </a:moveTo>
                    <a:lnTo>
                      <a:pt x="393" y="30298"/>
                    </a:lnTo>
                  </a:path>
                </a:pathLst>
              </a:custGeom>
              <a:solidFill>
                <a:srgbClr val="000000"/>
              </a:solidFill>
              <a:ln w="685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30">
                <a:extLst>
                  <a:ext uri="{FF2B5EF4-FFF2-40B4-BE49-F238E27FC236}">
                    <a16:creationId xmlns:a16="http://schemas.microsoft.com/office/drawing/2014/main" id="{8AA801AC-80CE-1336-3014-79A0D4C840B2}"/>
                  </a:ext>
                </a:extLst>
              </p:cNvPr>
              <p:cNvGrpSpPr/>
              <p:nvPr/>
            </p:nvGrpSpPr>
            <p:grpSpPr>
              <a:xfrm>
                <a:off x="9621987" y="5923355"/>
                <a:ext cx="276583" cy="186122"/>
                <a:chOff x="9621987" y="5923355"/>
                <a:chExt cx="276583" cy="186122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5B48D799-E776-F116-4DF3-6E3C254246DE}"/>
                    </a:ext>
                  </a:extLst>
                </p:cNvPr>
                <p:cNvSpPr/>
                <p:nvPr/>
              </p:nvSpPr>
              <p:spPr>
                <a:xfrm flipV="1">
                  <a:off x="9621987" y="5926585"/>
                  <a:ext cx="115341" cy="179394"/>
                </a:xfrm>
                <a:custGeom>
                  <a:avLst/>
                  <a:gdLst>
                    <a:gd name="connsiteX0" fmla="*/ -1641 w 115341"/>
                    <a:gd name="connsiteY0" fmla="*/ 177318 h 179394"/>
                    <a:gd name="connsiteX1" fmla="*/ 113700 w 115341"/>
                    <a:gd name="connsiteY1" fmla="*/ 177318 h 179394"/>
                    <a:gd name="connsiteX2" fmla="*/ 113700 w 115341"/>
                    <a:gd name="connsiteY2" fmla="*/ 166975 h 179394"/>
                    <a:gd name="connsiteX3" fmla="*/ 48571 w 115341"/>
                    <a:gd name="connsiteY3" fmla="*/ -2077 h 179394"/>
                    <a:gd name="connsiteX4" fmla="*/ 23234 w 115341"/>
                    <a:gd name="connsiteY4" fmla="*/ -2077 h 179394"/>
                    <a:gd name="connsiteX5" fmla="*/ 84519 w 115341"/>
                    <a:gd name="connsiteY5" fmla="*/ 156864 h 179394"/>
                    <a:gd name="connsiteX6" fmla="*/ -1641 w 115341"/>
                    <a:gd name="connsiteY6" fmla="*/ 156864 h 179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341" h="179394">
                      <a:moveTo>
                        <a:pt x="-1641" y="177318"/>
                      </a:moveTo>
                      <a:lnTo>
                        <a:pt x="113700" y="177318"/>
                      </a:lnTo>
                      <a:lnTo>
                        <a:pt x="113700" y="166975"/>
                      </a:lnTo>
                      <a:lnTo>
                        <a:pt x="48571" y="-2077"/>
                      </a:lnTo>
                      <a:lnTo>
                        <a:pt x="23234" y="-2077"/>
                      </a:lnTo>
                      <a:lnTo>
                        <a:pt x="84519" y="156864"/>
                      </a:lnTo>
                      <a:lnTo>
                        <a:pt x="-1641" y="1568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2B7DBF49-3D13-833A-D561-EB901D470DB6}"/>
                    </a:ext>
                  </a:extLst>
                </p:cNvPr>
                <p:cNvSpPr/>
                <p:nvPr/>
              </p:nvSpPr>
              <p:spPr>
                <a:xfrm flipV="1">
                  <a:off x="9774579" y="5923355"/>
                  <a:ext cx="123991" cy="186122"/>
                </a:xfrm>
                <a:custGeom>
                  <a:avLst/>
                  <a:gdLst>
                    <a:gd name="connsiteX0" fmla="*/ 60343 w 123991"/>
                    <a:gd name="connsiteY0" fmla="*/ 164826 h 186122"/>
                    <a:gd name="connsiteX1" fmla="*/ 32161 w 123991"/>
                    <a:gd name="connsiteY1" fmla="*/ 146371 h 186122"/>
                    <a:gd name="connsiteX2" fmla="*/ 22742 w 123991"/>
                    <a:gd name="connsiteY2" fmla="*/ 90930 h 186122"/>
                    <a:gd name="connsiteX3" fmla="*/ 32161 w 123991"/>
                    <a:gd name="connsiteY3" fmla="*/ 35605 h 186122"/>
                    <a:gd name="connsiteX4" fmla="*/ 60343 w 123991"/>
                    <a:gd name="connsiteY4" fmla="*/ 17150 h 186122"/>
                    <a:gd name="connsiteX5" fmla="*/ 88640 w 123991"/>
                    <a:gd name="connsiteY5" fmla="*/ 35605 h 186122"/>
                    <a:gd name="connsiteX6" fmla="*/ 98098 w 123991"/>
                    <a:gd name="connsiteY6" fmla="*/ 90930 h 186122"/>
                    <a:gd name="connsiteX7" fmla="*/ 88640 w 123991"/>
                    <a:gd name="connsiteY7" fmla="*/ 146371 h 186122"/>
                    <a:gd name="connsiteX8" fmla="*/ 60343 w 123991"/>
                    <a:gd name="connsiteY8" fmla="*/ 164826 h 186122"/>
                    <a:gd name="connsiteX9" fmla="*/ 60343 w 123991"/>
                    <a:gd name="connsiteY9" fmla="*/ 184049 h 186122"/>
                    <a:gd name="connsiteX10" fmla="*/ 106441 w 123991"/>
                    <a:gd name="connsiteY10" fmla="*/ 160174 h 186122"/>
                    <a:gd name="connsiteX11" fmla="*/ 122358 w 123991"/>
                    <a:gd name="connsiteY11" fmla="*/ 90930 h 186122"/>
                    <a:gd name="connsiteX12" fmla="*/ 106441 w 123991"/>
                    <a:gd name="connsiteY12" fmla="*/ 21764 h 186122"/>
                    <a:gd name="connsiteX13" fmla="*/ 60343 w 123991"/>
                    <a:gd name="connsiteY13" fmla="*/ -2073 h 186122"/>
                    <a:gd name="connsiteX14" fmla="*/ 14283 w 123991"/>
                    <a:gd name="connsiteY14" fmla="*/ 21764 h 186122"/>
                    <a:gd name="connsiteX15" fmla="*/ -1634 w 123991"/>
                    <a:gd name="connsiteY15" fmla="*/ 90930 h 186122"/>
                    <a:gd name="connsiteX16" fmla="*/ 14283 w 123991"/>
                    <a:gd name="connsiteY16" fmla="*/ 160174 h 186122"/>
                    <a:gd name="connsiteX17" fmla="*/ 60343 w 123991"/>
                    <a:gd name="connsiteY17" fmla="*/ 184049 h 186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3991" h="186122">
                      <a:moveTo>
                        <a:pt x="60343" y="164826"/>
                      </a:moveTo>
                      <a:cubicBezTo>
                        <a:pt x="47861" y="164826"/>
                        <a:pt x="38467" y="158674"/>
                        <a:pt x="32161" y="146371"/>
                      </a:cubicBezTo>
                      <a:cubicBezTo>
                        <a:pt x="25882" y="134094"/>
                        <a:pt x="22742" y="115613"/>
                        <a:pt x="22742" y="90930"/>
                      </a:cubicBezTo>
                      <a:cubicBezTo>
                        <a:pt x="22742" y="66350"/>
                        <a:pt x="25882" y="47908"/>
                        <a:pt x="32161" y="35605"/>
                      </a:cubicBezTo>
                      <a:cubicBezTo>
                        <a:pt x="38467" y="23302"/>
                        <a:pt x="47861" y="17150"/>
                        <a:pt x="60343" y="17150"/>
                      </a:cubicBezTo>
                      <a:cubicBezTo>
                        <a:pt x="72928" y="17150"/>
                        <a:pt x="82361" y="23302"/>
                        <a:pt x="88640" y="35605"/>
                      </a:cubicBezTo>
                      <a:cubicBezTo>
                        <a:pt x="94946" y="47908"/>
                        <a:pt x="98098" y="66350"/>
                        <a:pt x="98098" y="90930"/>
                      </a:cubicBezTo>
                      <a:cubicBezTo>
                        <a:pt x="98098" y="115613"/>
                        <a:pt x="94946" y="134094"/>
                        <a:pt x="88640" y="146371"/>
                      </a:cubicBezTo>
                      <a:cubicBezTo>
                        <a:pt x="82361" y="158674"/>
                        <a:pt x="72928" y="164826"/>
                        <a:pt x="60343" y="164826"/>
                      </a:cubicBezTo>
                      <a:close/>
                      <a:moveTo>
                        <a:pt x="60343" y="184049"/>
                      </a:moveTo>
                      <a:cubicBezTo>
                        <a:pt x="80464" y="184049"/>
                        <a:pt x="95830" y="176091"/>
                        <a:pt x="106441" y="160174"/>
                      </a:cubicBezTo>
                      <a:cubicBezTo>
                        <a:pt x="117053" y="144282"/>
                        <a:pt x="122358" y="121201"/>
                        <a:pt x="122358" y="90930"/>
                      </a:cubicBezTo>
                      <a:cubicBezTo>
                        <a:pt x="122358" y="60737"/>
                        <a:pt x="117053" y="37681"/>
                        <a:pt x="106441" y="21764"/>
                      </a:cubicBezTo>
                      <a:cubicBezTo>
                        <a:pt x="95830" y="5873"/>
                        <a:pt x="80464" y="-2073"/>
                        <a:pt x="60343" y="-2073"/>
                      </a:cubicBezTo>
                      <a:cubicBezTo>
                        <a:pt x="40248" y="-2073"/>
                        <a:pt x="24895" y="5873"/>
                        <a:pt x="14283" y="21764"/>
                      </a:cubicBezTo>
                      <a:cubicBezTo>
                        <a:pt x="3672" y="37681"/>
                        <a:pt x="-1634" y="60737"/>
                        <a:pt x="-1634" y="90930"/>
                      </a:cubicBezTo>
                      <a:cubicBezTo>
                        <a:pt x="-1634" y="121201"/>
                        <a:pt x="3672" y="144282"/>
                        <a:pt x="14283" y="160174"/>
                      </a:cubicBezTo>
                      <a:cubicBezTo>
                        <a:pt x="24895" y="176091"/>
                        <a:pt x="40248" y="184049"/>
                        <a:pt x="60343" y="1840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4" name="Graphic 30">
            <a:extLst>
              <a:ext uri="{FF2B5EF4-FFF2-40B4-BE49-F238E27FC236}">
                <a16:creationId xmlns:a16="http://schemas.microsoft.com/office/drawing/2014/main" id="{77EC67C3-3E75-B3A1-C627-BB1E04EAF8CC}"/>
              </a:ext>
            </a:extLst>
          </p:cNvPr>
          <p:cNvGrpSpPr/>
          <p:nvPr/>
        </p:nvGrpSpPr>
        <p:grpSpPr>
          <a:xfrm>
            <a:off x="5912472" y="1853967"/>
            <a:ext cx="473480" cy="1606415"/>
            <a:chOff x="6200755" y="3698126"/>
            <a:chExt cx="350989" cy="1190829"/>
          </a:xfrm>
          <a:solidFill>
            <a:srgbClr val="000000"/>
          </a:solidFill>
        </p:grpSpPr>
        <p:grpSp>
          <p:nvGrpSpPr>
            <p:cNvPr id="55" name="Graphic 30">
              <a:extLst>
                <a:ext uri="{FF2B5EF4-FFF2-40B4-BE49-F238E27FC236}">
                  <a16:creationId xmlns:a16="http://schemas.microsoft.com/office/drawing/2014/main" id="{3B76DF96-7287-A9E7-3307-844848820E3F}"/>
                </a:ext>
              </a:extLst>
            </p:cNvPr>
            <p:cNvGrpSpPr/>
            <p:nvPr/>
          </p:nvGrpSpPr>
          <p:grpSpPr>
            <a:xfrm>
              <a:off x="6200755" y="4700060"/>
              <a:ext cx="350989" cy="188895"/>
              <a:chOff x="6200755" y="4700060"/>
              <a:chExt cx="350989" cy="188895"/>
            </a:xfrm>
            <a:solidFill>
              <a:srgbClr val="000000"/>
            </a:solidFill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75BA1BC-B7BD-7C32-298D-1998A7D9B0D4}"/>
                  </a:ext>
                </a:extLst>
              </p:cNvPr>
              <p:cNvSpPr/>
              <p:nvPr/>
            </p:nvSpPr>
            <p:spPr>
              <a:xfrm>
                <a:off x="6521686" y="4787403"/>
                <a:ext cx="30058" cy="9115"/>
              </a:xfrm>
              <a:custGeom>
                <a:avLst/>
                <a:gdLst>
                  <a:gd name="connsiteX0" fmla="*/ 30099 w 30058"/>
                  <a:gd name="connsiteY0" fmla="*/ 122 h 9115"/>
                  <a:gd name="connsiteX1" fmla="*/ 41 w 30058"/>
                  <a:gd name="connsiteY1" fmla="*/ 122 h 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58" h="9115">
                    <a:moveTo>
                      <a:pt x="30099" y="122"/>
                    </a:moveTo>
                    <a:lnTo>
                      <a:pt x="41" y="122"/>
                    </a:lnTo>
                  </a:path>
                </a:pathLst>
              </a:custGeom>
              <a:solidFill>
                <a:srgbClr val="000000"/>
              </a:solidFill>
              <a:ln w="685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aphic 30">
                <a:extLst>
                  <a:ext uri="{FF2B5EF4-FFF2-40B4-BE49-F238E27FC236}">
                    <a16:creationId xmlns:a16="http://schemas.microsoft.com/office/drawing/2014/main" id="{F8464973-834E-7A4F-9E66-2426F88F62E6}"/>
                  </a:ext>
                </a:extLst>
              </p:cNvPr>
              <p:cNvGrpSpPr/>
              <p:nvPr/>
            </p:nvGrpSpPr>
            <p:grpSpPr>
              <a:xfrm>
                <a:off x="6200755" y="4700060"/>
                <a:ext cx="273758" cy="188895"/>
                <a:chOff x="6200755" y="4700060"/>
                <a:chExt cx="273758" cy="188895"/>
              </a:xfrm>
              <a:solidFill>
                <a:srgbClr val="000000"/>
              </a:solidFill>
            </p:grpSpPr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005A30BF-901F-A98F-A17C-BB1793B1C808}"/>
                    </a:ext>
                  </a:extLst>
                </p:cNvPr>
                <p:cNvSpPr/>
                <p:nvPr/>
              </p:nvSpPr>
              <p:spPr>
                <a:xfrm flipV="1">
                  <a:off x="6200755" y="4703338"/>
                  <a:ext cx="108397" cy="182066"/>
                </a:xfrm>
                <a:custGeom>
                  <a:avLst/>
                  <a:gdLst>
                    <a:gd name="connsiteX0" fmla="*/ 1467 w 108397"/>
                    <a:gd name="connsiteY0" fmla="*/ 18509 h 182066"/>
                    <a:gd name="connsiteX1" fmla="*/ 41696 w 108397"/>
                    <a:gd name="connsiteY1" fmla="*/ 18509 h 182066"/>
                    <a:gd name="connsiteX2" fmla="*/ 41696 w 108397"/>
                    <a:gd name="connsiteY2" fmla="*/ 157420 h 182066"/>
                    <a:gd name="connsiteX3" fmla="*/ -2084 w 108397"/>
                    <a:gd name="connsiteY3" fmla="*/ 148640 h 182066"/>
                    <a:gd name="connsiteX4" fmla="*/ -2084 w 108397"/>
                    <a:gd name="connsiteY4" fmla="*/ 171076 h 182066"/>
                    <a:gd name="connsiteX5" fmla="*/ 41462 w 108397"/>
                    <a:gd name="connsiteY5" fmla="*/ 179856 h 182066"/>
                    <a:gd name="connsiteX6" fmla="*/ 66084 w 108397"/>
                    <a:gd name="connsiteY6" fmla="*/ 179856 h 182066"/>
                    <a:gd name="connsiteX7" fmla="*/ 66084 w 108397"/>
                    <a:gd name="connsiteY7" fmla="*/ 18509 h 182066"/>
                    <a:gd name="connsiteX8" fmla="*/ 106313 w 108397"/>
                    <a:gd name="connsiteY8" fmla="*/ 18509 h 182066"/>
                    <a:gd name="connsiteX9" fmla="*/ 106313 w 108397"/>
                    <a:gd name="connsiteY9" fmla="*/ -2211 h 182066"/>
                    <a:gd name="connsiteX10" fmla="*/ 1467 w 108397"/>
                    <a:gd name="connsiteY10" fmla="*/ -2211 h 18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397" h="182066">
                      <a:moveTo>
                        <a:pt x="1467" y="18509"/>
                      </a:moveTo>
                      <a:lnTo>
                        <a:pt x="41696" y="18509"/>
                      </a:lnTo>
                      <a:lnTo>
                        <a:pt x="41696" y="157420"/>
                      </a:lnTo>
                      <a:lnTo>
                        <a:pt x="-2084" y="148640"/>
                      </a:lnTo>
                      <a:lnTo>
                        <a:pt x="-2084" y="171076"/>
                      </a:lnTo>
                      <a:lnTo>
                        <a:pt x="41462" y="179856"/>
                      </a:lnTo>
                      <a:lnTo>
                        <a:pt x="66084" y="179856"/>
                      </a:lnTo>
                      <a:lnTo>
                        <a:pt x="66084" y="18509"/>
                      </a:lnTo>
                      <a:lnTo>
                        <a:pt x="106313" y="18509"/>
                      </a:lnTo>
                      <a:lnTo>
                        <a:pt x="106313" y="-2211"/>
                      </a:lnTo>
                      <a:lnTo>
                        <a:pt x="1467" y="-22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93C25B9C-6ED5-018F-9E57-744E32E021EB}"/>
                    </a:ext>
                  </a:extLst>
                </p:cNvPr>
                <p:cNvSpPr/>
                <p:nvPr/>
              </p:nvSpPr>
              <p:spPr>
                <a:xfrm flipV="1">
                  <a:off x="6348674" y="4700060"/>
                  <a:ext cx="125839" cy="188895"/>
                </a:xfrm>
                <a:custGeom>
                  <a:avLst/>
                  <a:gdLst>
                    <a:gd name="connsiteX0" fmla="*/ 60891 w 125839"/>
                    <a:gd name="connsiteY0" fmla="*/ 167178 h 188895"/>
                    <a:gd name="connsiteX1" fmla="*/ 32289 w 125839"/>
                    <a:gd name="connsiteY1" fmla="*/ 148448 h 188895"/>
                    <a:gd name="connsiteX2" fmla="*/ 22729 w 125839"/>
                    <a:gd name="connsiteY2" fmla="*/ 92182 h 188895"/>
                    <a:gd name="connsiteX3" fmla="*/ 32289 w 125839"/>
                    <a:gd name="connsiteY3" fmla="*/ 36032 h 188895"/>
                    <a:gd name="connsiteX4" fmla="*/ 60891 w 125839"/>
                    <a:gd name="connsiteY4" fmla="*/ 17303 h 188895"/>
                    <a:gd name="connsiteX5" fmla="*/ 89609 w 125839"/>
                    <a:gd name="connsiteY5" fmla="*/ 36032 h 188895"/>
                    <a:gd name="connsiteX6" fmla="*/ 99208 w 125839"/>
                    <a:gd name="connsiteY6" fmla="*/ 92182 h 188895"/>
                    <a:gd name="connsiteX7" fmla="*/ 89609 w 125839"/>
                    <a:gd name="connsiteY7" fmla="*/ 148448 h 188895"/>
                    <a:gd name="connsiteX8" fmla="*/ 60891 w 125839"/>
                    <a:gd name="connsiteY8" fmla="*/ 167178 h 188895"/>
                    <a:gd name="connsiteX9" fmla="*/ 60891 w 125839"/>
                    <a:gd name="connsiteY9" fmla="*/ 186688 h 188895"/>
                    <a:gd name="connsiteX10" fmla="*/ 107675 w 125839"/>
                    <a:gd name="connsiteY10" fmla="*/ 162457 h 188895"/>
                    <a:gd name="connsiteX11" fmla="*/ 123830 w 125839"/>
                    <a:gd name="connsiteY11" fmla="*/ 92182 h 188895"/>
                    <a:gd name="connsiteX12" fmla="*/ 107675 w 125839"/>
                    <a:gd name="connsiteY12" fmla="*/ 21985 h 188895"/>
                    <a:gd name="connsiteX13" fmla="*/ 60891 w 125839"/>
                    <a:gd name="connsiteY13" fmla="*/ -2207 h 188895"/>
                    <a:gd name="connsiteX14" fmla="*/ 14145 w 125839"/>
                    <a:gd name="connsiteY14" fmla="*/ 21985 h 188895"/>
                    <a:gd name="connsiteX15" fmla="*/ -2009 w 125839"/>
                    <a:gd name="connsiteY15" fmla="*/ 92182 h 188895"/>
                    <a:gd name="connsiteX16" fmla="*/ 14145 w 125839"/>
                    <a:gd name="connsiteY16" fmla="*/ 162457 h 188895"/>
                    <a:gd name="connsiteX17" fmla="*/ 60891 w 125839"/>
                    <a:gd name="connsiteY17" fmla="*/ 186688 h 188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5839" h="188895">
                      <a:moveTo>
                        <a:pt x="60891" y="167178"/>
                      </a:moveTo>
                      <a:cubicBezTo>
                        <a:pt x="48222" y="167178"/>
                        <a:pt x="38688" y="160935"/>
                        <a:pt x="32289" y="148448"/>
                      </a:cubicBezTo>
                      <a:cubicBezTo>
                        <a:pt x="25916" y="135988"/>
                        <a:pt x="22729" y="117233"/>
                        <a:pt x="22729" y="92182"/>
                      </a:cubicBezTo>
                      <a:cubicBezTo>
                        <a:pt x="22729" y="67235"/>
                        <a:pt x="25916" y="48519"/>
                        <a:pt x="32289" y="36032"/>
                      </a:cubicBezTo>
                      <a:cubicBezTo>
                        <a:pt x="38688" y="23546"/>
                        <a:pt x="48222" y="17303"/>
                        <a:pt x="60891" y="17303"/>
                      </a:cubicBezTo>
                      <a:cubicBezTo>
                        <a:pt x="73663" y="17303"/>
                        <a:pt x="83236" y="23546"/>
                        <a:pt x="89609" y="36032"/>
                      </a:cubicBezTo>
                      <a:cubicBezTo>
                        <a:pt x="96009" y="48519"/>
                        <a:pt x="99208" y="67235"/>
                        <a:pt x="99208" y="92182"/>
                      </a:cubicBezTo>
                      <a:cubicBezTo>
                        <a:pt x="99208" y="117233"/>
                        <a:pt x="96009" y="135988"/>
                        <a:pt x="89609" y="148448"/>
                      </a:cubicBezTo>
                      <a:cubicBezTo>
                        <a:pt x="83236" y="160935"/>
                        <a:pt x="73663" y="167178"/>
                        <a:pt x="60891" y="167178"/>
                      </a:cubicBezTo>
                      <a:close/>
                      <a:moveTo>
                        <a:pt x="60891" y="186688"/>
                      </a:moveTo>
                      <a:cubicBezTo>
                        <a:pt x="81311" y="186688"/>
                        <a:pt x="96906" y="178611"/>
                        <a:pt x="107675" y="162457"/>
                      </a:cubicBezTo>
                      <a:cubicBezTo>
                        <a:pt x="118445" y="146329"/>
                        <a:pt x="123830" y="122903"/>
                        <a:pt x="123830" y="92182"/>
                      </a:cubicBezTo>
                      <a:cubicBezTo>
                        <a:pt x="123830" y="61538"/>
                        <a:pt x="118445" y="38139"/>
                        <a:pt x="107675" y="21985"/>
                      </a:cubicBezTo>
                      <a:cubicBezTo>
                        <a:pt x="96906" y="5857"/>
                        <a:pt x="81311" y="-2207"/>
                        <a:pt x="60891" y="-2207"/>
                      </a:cubicBezTo>
                      <a:cubicBezTo>
                        <a:pt x="40496" y="-2207"/>
                        <a:pt x="24914" y="5857"/>
                        <a:pt x="14145" y="21985"/>
                      </a:cubicBezTo>
                      <a:cubicBezTo>
                        <a:pt x="3375" y="38139"/>
                        <a:pt x="-2009" y="61538"/>
                        <a:pt x="-2009" y="92182"/>
                      </a:cubicBezTo>
                      <a:cubicBezTo>
                        <a:pt x="-2009" y="122903"/>
                        <a:pt x="3375" y="146329"/>
                        <a:pt x="14145" y="162457"/>
                      </a:cubicBezTo>
                      <a:cubicBezTo>
                        <a:pt x="24914" y="178611"/>
                        <a:pt x="40496" y="186688"/>
                        <a:pt x="60891" y="1866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0" name="Graphic 30">
              <a:extLst>
                <a:ext uri="{FF2B5EF4-FFF2-40B4-BE49-F238E27FC236}">
                  <a16:creationId xmlns:a16="http://schemas.microsoft.com/office/drawing/2014/main" id="{C77F4CA7-B52F-ADD2-07DD-646C2F48608E}"/>
                </a:ext>
              </a:extLst>
            </p:cNvPr>
            <p:cNvGrpSpPr/>
            <p:nvPr/>
          </p:nvGrpSpPr>
          <p:grpSpPr>
            <a:xfrm>
              <a:off x="6202154" y="3698126"/>
              <a:ext cx="349590" cy="181864"/>
              <a:chOff x="6202154" y="3698126"/>
              <a:chExt cx="349590" cy="181864"/>
            </a:xfrm>
            <a:solidFill>
              <a:srgbClr val="000000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7EABA4EB-0FC9-25D5-584A-CE09F42AB976}"/>
                  </a:ext>
                </a:extLst>
              </p:cNvPr>
              <p:cNvSpPr/>
              <p:nvPr/>
            </p:nvSpPr>
            <p:spPr>
              <a:xfrm>
                <a:off x="6521686" y="3791462"/>
                <a:ext cx="30058" cy="9115"/>
              </a:xfrm>
              <a:custGeom>
                <a:avLst/>
                <a:gdLst>
                  <a:gd name="connsiteX0" fmla="*/ 30099 w 30058"/>
                  <a:gd name="connsiteY0" fmla="*/ 12 h 9115"/>
                  <a:gd name="connsiteX1" fmla="*/ 41 w 30058"/>
                  <a:gd name="connsiteY1" fmla="*/ 12 h 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58" h="9115">
                    <a:moveTo>
                      <a:pt x="30099" y="12"/>
                    </a:moveTo>
                    <a:lnTo>
                      <a:pt x="41" y="12"/>
                    </a:lnTo>
                  </a:path>
                </a:pathLst>
              </a:custGeom>
              <a:solidFill>
                <a:srgbClr val="000000"/>
              </a:solidFill>
              <a:ln w="685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30">
                <a:extLst>
                  <a:ext uri="{FF2B5EF4-FFF2-40B4-BE49-F238E27FC236}">
                    <a16:creationId xmlns:a16="http://schemas.microsoft.com/office/drawing/2014/main" id="{6388FA27-8FD0-8F4D-4AC0-CA5F341D9971}"/>
                  </a:ext>
                </a:extLst>
              </p:cNvPr>
              <p:cNvGrpSpPr/>
              <p:nvPr/>
            </p:nvGrpSpPr>
            <p:grpSpPr>
              <a:xfrm>
                <a:off x="6202154" y="3698126"/>
                <a:ext cx="272359" cy="181864"/>
                <a:chOff x="6202154" y="3698126"/>
                <a:chExt cx="272359" cy="181864"/>
              </a:xfrm>
              <a:solidFill>
                <a:srgbClr val="000000"/>
              </a:solidFill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DCB70F64-E7DB-CC4B-D9DC-FEADDBF5D4E3}"/>
                    </a:ext>
                  </a:extLst>
                </p:cNvPr>
                <p:cNvSpPr/>
                <p:nvPr/>
              </p:nvSpPr>
              <p:spPr>
                <a:xfrm flipV="1">
                  <a:off x="6202154" y="3698126"/>
                  <a:ext cx="111274" cy="178445"/>
                </a:xfrm>
                <a:custGeom>
                  <a:avLst/>
                  <a:gdLst>
                    <a:gd name="connsiteX0" fmla="*/ 26572 w 111274"/>
                    <a:gd name="connsiteY0" fmla="*/ 17585 h 178445"/>
                    <a:gd name="connsiteX1" fmla="*/ 109333 w 111274"/>
                    <a:gd name="connsiteY1" fmla="*/ 17585 h 178445"/>
                    <a:gd name="connsiteX2" fmla="*/ 109333 w 111274"/>
                    <a:gd name="connsiteY2" fmla="*/ -2363 h 178445"/>
                    <a:gd name="connsiteX3" fmla="*/ -1942 w 111274"/>
                    <a:gd name="connsiteY3" fmla="*/ -2363 h 178445"/>
                    <a:gd name="connsiteX4" fmla="*/ -1942 w 111274"/>
                    <a:gd name="connsiteY4" fmla="*/ 17585 h 178445"/>
                    <a:gd name="connsiteX5" fmla="*/ 34837 w 111274"/>
                    <a:gd name="connsiteY5" fmla="*/ 55077 h 178445"/>
                    <a:gd name="connsiteX6" fmla="*/ 64139 w 111274"/>
                    <a:gd name="connsiteY6" fmla="*/ 85470 h 178445"/>
                    <a:gd name="connsiteX7" fmla="*/ 80030 w 111274"/>
                    <a:gd name="connsiteY7" fmla="*/ 107108 h 178445"/>
                    <a:gd name="connsiteX8" fmla="*/ 84576 w 111274"/>
                    <a:gd name="connsiteY8" fmla="*/ 124540 h 178445"/>
                    <a:gd name="connsiteX9" fmla="*/ 74771 w 111274"/>
                    <a:gd name="connsiteY9" fmla="*/ 147306 h 178445"/>
                    <a:gd name="connsiteX10" fmla="*/ 49225 w 111274"/>
                    <a:gd name="connsiteY10" fmla="*/ 156134 h 178445"/>
                    <a:gd name="connsiteX11" fmla="*/ 25670 w 111274"/>
                    <a:gd name="connsiteY11" fmla="*/ 152264 h 178445"/>
                    <a:gd name="connsiteX12" fmla="*/ -777 w 111274"/>
                    <a:gd name="connsiteY12" fmla="*/ 140506 h 178445"/>
                    <a:gd name="connsiteX13" fmla="*/ -777 w 111274"/>
                    <a:gd name="connsiteY13" fmla="*/ 164474 h 178445"/>
                    <a:gd name="connsiteX14" fmla="*/ 25971 w 111274"/>
                    <a:gd name="connsiteY14" fmla="*/ 173152 h 178445"/>
                    <a:gd name="connsiteX15" fmla="*/ 48774 w 111274"/>
                    <a:gd name="connsiteY15" fmla="*/ 176082 h 178445"/>
                    <a:gd name="connsiteX16" fmla="*/ 92202 w 111274"/>
                    <a:gd name="connsiteY16" fmla="*/ 162445 h 178445"/>
                    <a:gd name="connsiteX17" fmla="*/ 108394 w 111274"/>
                    <a:gd name="connsiteY17" fmla="*/ 126080 h 178445"/>
                    <a:gd name="connsiteX18" fmla="*/ 104337 w 111274"/>
                    <a:gd name="connsiteY18" fmla="*/ 105568 h 178445"/>
                    <a:gd name="connsiteX19" fmla="*/ 89610 w 111274"/>
                    <a:gd name="connsiteY19" fmla="*/ 82765 h 178445"/>
                    <a:gd name="connsiteX20" fmla="*/ 70939 w 111274"/>
                    <a:gd name="connsiteY20" fmla="*/ 63079 h 178445"/>
                    <a:gd name="connsiteX21" fmla="*/ 26572 w 111274"/>
                    <a:gd name="connsiteY21" fmla="*/ 17585 h 178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1274" h="178445">
                      <a:moveTo>
                        <a:pt x="26572" y="17585"/>
                      </a:moveTo>
                      <a:lnTo>
                        <a:pt x="109333" y="17585"/>
                      </a:lnTo>
                      <a:lnTo>
                        <a:pt x="109333" y="-2363"/>
                      </a:lnTo>
                      <a:lnTo>
                        <a:pt x="-1942" y="-2363"/>
                      </a:lnTo>
                      <a:lnTo>
                        <a:pt x="-1942" y="17585"/>
                      </a:lnTo>
                      <a:cubicBezTo>
                        <a:pt x="7049" y="26902"/>
                        <a:pt x="19309" y="39399"/>
                        <a:pt x="34837" y="55077"/>
                      </a:cubicBezTo>
                      <a:cubicBezTo>
                        <a:pt x="50390" y="70781"/>
                        <a:pt x="60157" y="80911"/>
                        <a:pt x="64139" y="85470"/>
                      </a:cubicBezTo>
                      <a:cubicBezTo>
                        <a:pt x="71728" y="93985"/>
                        <a:pt x="77025" y="101198"/>
                        <a:pt x="80030" y="107108"/>
                      </a:cubicBezTo>
                      <a:cubicBezTo>
                        <a:pt x="83061" y="113019"/>
                        <a:pt x="84576" y="118829"/>
                        <a:pt x="84576" y="124540"/>
                      </a:cubicBezTo>
                      <a:cubicBezTo>
                        <a:pt x="84576" y="133856"/>
                        <a:pt x="81308" y="141445"/>
                        <a:pt x="74771" y="147306"/>
                      </a:cubicBezTo>
                      <a:cubicBezTo>
                        <a:pt x="68234" y="153191"/>
                        <a:pt x="59719" y="156134"/>
                        <a:pt x="49225" y="156134"/>
                      </a:cubicBezTo>
                      <a:cubicBezTo>
                        <a:pt x="41787" y="156134"/>
                        <a:pt x="33935" y="154844"/>
                        <a:pt x="25670" y="152264"/>
                      </a:cubicBezTo>
                      <a:cubicBezTo>
                        <a:pt x="17431" y="149685"/>
                        <a:pt x="8615" y="145765"/>
                        <a:pt x="-777" y="140506"/>
                      </a:cubicBezTo>
                      <a:lnTo>
                        <a:pt x="-777" y="164474"/>
                      </a:lnTo>
                      <a:cubicBezTo>
                        <a:pt x="8765" y="168306"/>
                        <a:pt x="17681" y="171198"/>
                        <a:pt x="25971" y="173152"/>
                      </a:cubicBezTo>
                      <a:cubicBezTo>
                        <a:pt x="34286" y="175106"/>
                        <a:pt x="41887" y="176082"/>
                        <a:pt x="48774" y="176082"/>
                      </a:cubicBezTo>
                      <a:cubicBezTo>
                        <a:pt x="66932" y="176082"/>
                        <a:pt x="81408" y="171537"/>
                        <a:pt x="92202" y="162445"/>
                      </a:cubicBezTo>
                      <a:cubicBezTo>
                        <a:pt x="102997" y="153379"/>
                        <a:pt x="108394" y="141257"/>
                        <a:pt x="108394" y="126080"/>
                      </a:cubicBezTo>
                      <a:cubicBezTo>
                        <a:pt x="108394" y="118867"/>
                        <a:pt x="107041" y="112030"/>
                        <a:pt x="104337" y="105568"/>
                      </a:cubicBezTo>
                      <a:cubicBezTo>
                        <a:pt x="101657" y="99132"/>
                        <a:pt x="96748" y="91530"/>
                        <a:pt x="89610" y="82765"/>
                      </a:cubicBezTo>
                      <a:cubicBezTo>
                        <a:pt x="87657" y="80485"/>
                        <a:pt x="81433" y="73924"/>
                        <a:pt x="70939" y="63079"/>
                      </a:cubicBezTo>
                      <a:cubicBezTo>
                        <a:pt x="60470" y="52235"/>
                        <a:pt x="45681" y="37070"/>
                        <a:pt x="26572" y="175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4A6C0E9C-D63C-D04D-2038-F901CA3C7CBD}"/>
                    </a:ext>
                  </a:extLst>
                </p:cNvPr>
                <p:cNvSpPr/>
                <p:nvPr/>
              </p:nvSpPr>
              <p:spPr>
                <a:xfrm flipV="1">
                  <a:off x="6353358" y="3698126"/>
                  <a:ext cx="121155" cy="181864"/>
                </a:xfrm>
                <a:custGeom>
                  <a:avLst/>
                  <a:gdLst>
                    <a:gd name="connsiteX0" fmla="*/ 58550 w 121155"/>
                    <a:gd name="connsiteY0" fmla="*/ 160763 h 181864"/>
                    <a:gd name="connsiteX1" fmla="*/ 31013 w 121155"/>
                    <a:gd name="connsiteY1" fmla="*/ 142730 h 181864"/>
                    <a:gd name="connsiteX2" fmla="*/ 21809 w 121155"/>
                    <a:gd name="connsiteY2" fmla="*/ 88558 h 181864"/>
                    <a:gd name="connsiteX3" fmla="*/ 31013 w 121155"/>
                    <a:gd name="connsiteY3" fmla="*/ 34499 h 181864"/>
                    <a:gd name="connsiteX4" fmla="*/ 58550 w 121155"/>
                    <a:gd name="connsiteY4" fmla="*/ 16466 h 181864"/>
                    <a:gd name="connsiteX5" fmla="*/ 86199 w 121155"/>
                    <a:gd name="connsiteY5" fmla="*/ 34499 h 181864"/>
                    <a:gd name="connsiteX6" fmla="*/ 95441 w 121155"/>
                    <a:gd name="connsiteY6" fmla="*/ 88558 h 181864"/>
                    <a:gd name="connsiteX7" fmla="*/ 86199 w 121155"/>
                    <a:gd name="connsiteY7" fmla="*/ 142730 h 181864"/>
                    <a:gd name="connsiteX8" fmla="*/ 58550 w 121155"/>
                    <a:gd name="connsiteY8" fmla="*/ 160763 h 181864"/>
                    <a:gd name="connsiteX9" fmla="*/ 58550 w 121155"/>
                    <a:gd name="connsiteY9" fmla="*/ 179547 h 181864"/>
                    <a:gd name="connsiteX10" fmla="*/ 103593 w 121155"/>
                    <a:gd name="connsiteY10" fmla="*/ 156217 h 181864"/>
                    <a:gd name="connsiteX11" fmla="*/ 119146 w 121155"/>
                    <a:gd name="connsiteY11" fmla="*/ 88558 h 181864"/>
                    <a:gd name="connsiteX12" fmla="*/ 103593 w 121155"/>
                    <a:gd name="connsiteY12" fmla="*/ 20974 h 181864"/>
                    <a:gd name="connsiteX13" fmla="*/ 58550 w 121155"/>
                    <a:gd name="connsiteY13" fmla="*/ -2318 h 181864"/>
                    <a:gd name="connsiteX14" fmla="*/ 13544 w 121155"/>
                    <a:gd name="connsiteY14" fmla="*/ 20974 h 181864"/>
                    <a:gd name="connsiteX15" fmla="*/ -2009 w 121155"/>
                    <a:gd name="connsiteY15" fmla="*/ 88558 h 181864"/>
                    <a:gd name="connsiteX16" fmla="*/ 13544 w 121155"/>
                    <a:gd name="connsiteY16" fmla="*/ 156217 h 181864"/>
                    <a:gd name="connsiteX17" fmla="*/ 58550 w 121155"/>
                    <a:gd name="connsiteY17" fmla="*/ 179547 h 18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1155" h="181864">
                      <a:moveTo>
                        <a:pt x="58550" y="160763"/>
                      </a:moveTo>
                      <a:cubicBezTo>
                        <a:pt x="46353" y="160763"/>
                        <a:pt x="37174" y="154752"/>
                        <a:pt x="31013" y="142730"/>
                      </a:cubicBezTo>
                      <a:cubicBezTo>
                        <a:pt x="24877" y="130734"/>
                        <a:pt x="21809" y="112676"/>
                        <a:pt x="21809" y="88558"/>
                      </a:cubicBezTo>
                      <a:cubicBezTo>
                        <a:pt x="21809" y="64540"/>
                        <a:pt x="24877" y="46520"/>
                        <a:pt x="31013" y="34499"/>
                      </a:cubicBezTo>
                      <a:cubicBezTo>
                        <a:pt x="37174" y="22477"/>
                        <a:pt x="46353" y="16466"/>
                        <a:pt x="58550" y="16466"/>
                      </a:cubicBezTo>
                      <a:cubicBezTo>
                        <a:pt x="70847" y="16466"/>
                        <a:pt x="80063" y="22477"/>
                        <a:pt x="86199" y="34499"/>
                      </a:cubicBezTo>
                      <a:cubicBezTo>
                        <a:pt x="92360" y="46520"/>
                        <a:pt x="95441" y="64540"/>
                        <a:pt x="95441" y="88558"/>
                      </a:cubicBezTo>
                      <a:cubicBezTo>
                        <a:pt x="95441" y="112676"/>
                        <a:pt x="92360" y="130734"/>
                        <a:pt x="86199" y="142730"/>
                      </a:cubicBezTo>
                      <a:cubicBezTo>
                        <a:pt x="80063" y="154752"/>
                        <a:pt x="70847" y="160763"/>
                        <a:pt x="58550" y="160763"/>
                      </a:cubicBezTo>
                      <a:close/>
                      <a:moveTo>
                        <a:pt x="58550" y="179547"/>
                      </a:moveTo>
                      <a:cubicBezTo>
                        <a:pt x="78210" y="179547"/>
                        <a:pt x="93224" y="171770"/>
                        <a:pt x="103593" y="156217"/>
                      </a:cubicBezTo>
                      <a:cubicBezTo>
                        <a:pt x="113962" y="140689"/>
                        <a:pt x="119146" y="118136"/>
                        <a:pt x="119146" y="88558"/>
                      </a:cubicBezTo>
                      <a:cubicBezTo>
                        <a:pt x="119146" y="59055"/>
                        <a:pt x="113962" y="36527"/>
                        <a:pt x="103593" y="20974"/>
                      </a:cubicBezTo>
                      <a:cubicBezTo>
                        <a:pt x="93224" y="5446"/>
                        <a:pt x="78210" y="-2318"/>
                        <a:pt x="58550" y="-2318"/>
                      </a:cubicBezTo>
                      <a:cubicBezTo>
                        <a:pt x="38914" y="-2318"/>
                        <a:pt x="23912" y="5446"/>
                        <a:pt x="13544" y="20974"/>
                      </a:cubicBezTo>
                      <a:cubicBezTo>
                        <a:pt x="3175" y="36527"/>
                        <a:pt x="-2009" y="59055"/>
                        <a:pt x="-2009" y="88558"/>
                      </a:cubicBezTo>
                      <a:cubicBezTo>
                        <a:pt x="-2009" y="118136"/>
                        <a:pt x="3175" y="140689"/>
                        <a:pt x="13544" y="156217"/>
                      </a:cubicBezTo>
                      <a:cubicBezTo>
                        <a:pt x="23912" y="171770"/>
                        <a:pt x="38914" y="179547"/>
                        <a:pt x="58550" y="1795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D5DC3B6C-CC7A-499A-F081-C34A8076EDF3}"/>
              </a:ext>
            </a:extLst>
          </p:cNvPr>
          <p:cNvSpPr/>
          <p:nvPr/>
        </p:nvSpPr>
        <p:spPr>
          <a:xfrm>
            <a:off x="6385954" y="2294289"/>
            <a:ext cx="4525240" cy="2474258"/>
          </a:xfrm>
          <a:custGeom>
            <a:avLst/>
            <a:gdLst>
              <a:gd name="connsiteX0" fmla="*/ -34 w 3354542"/>
              <a:gd name="connsiteY0" fmla="*/ 1834114 h 1834157"/>
              <a:gd name="connsiteX1" fmla="*/ 176521 w 3354542"/>
              <a:gd name="connsiteY1" fmla="*/ 1413328 h 1834157"/>
              <a:gd name="connsiteX2" fmla="*/ 353078 w 3354542"/>
              <a:gd name="connsiteY2" fmla="*/ 1239039 h 1834157"/>
              <a:gd name="connsiteX3" fmla="*/ 529634 w 3354542"/>
              <a:gd name="connsiteY3" fmla="*/ 1105296 h 1834157"/>
              <a:gd name="connsiteX4" fmla="*/ 706189 w 3354542"/>
              <a:gd name="connsiteY4" fmla="*/ 992541 h 1834157"/>
              <a:gd name="connsiteX5" fmla="*/ 882737 w 3354542"/>
              <a:gd name="connsiteY5" fmla="*/ 893211 h 1834157"/>
              <a:gd name="connsiteX6" fmla="*/ 1059292 w 3354542"/>
              <a:gd name="connsiteY6" fmla="*/ 803404 h 1834157"/>
              <a:gd name="connsiteX7" fmla="*/ 1235848 w 3354542"/>
              <a:gd name="connsiteY7" fmla="*/ 720820 h 1834157"/>
              <a:gd name="connsiteX8" fmla="*/ 1412404 w 3354542"/>
              <a:gd name="connsiteY8" fmla="*/ 643956 h 1834157"/>
              <a:gd name="connsiteX9" fmla="*/ 1588960 w 3354542"/>
              <a:gd name="connsiteY9" fmla="*/ 571764 h 1834157"/>
              <a:gd name="connsiteX10" fmla="*/ 1765515 w 3354542"/>
              <a:gd name="connsiteY10" fmla="*/ 503479 h 1834157"/>
              <a:gd name="connsiteX11" fmla="*/ 1942071 w 3354542"/>
              <a:gd name="connsiteY11" fmla="*/ 438527 h 1834157"/>
              <a:gd name="connsiteX12" fmla="*/ 2118627 w 3354542"/>
              <a:gd name="connsiteY12" fmla="*/ 376477 h 1834157"/>
              <a:gd name="connsiteX13" fmla="*/ 2295183 w 3354542"/>
              <a:gd name="connsiteY13" fmla="*/ 316953 h 1834157"/>
              <a:gd name="connsiteX14" fmla="*/ 2471739 w 3354542"/>
              <a:gd name="connsiteY14" fmla="*/ 259687 h 1834157"/>
              <a:gd name="connsiteX15" fmla="*/ 2648286 w 3354542"/>
              <a:gd name="connsiteY15" fmla="*/ 204423 h 1834157"/>
              <a:gd name="connsiteX16" fmla="*/ 2824841 w 3354542"/>
              <a:gd name="connsiteY16" fmla="*/ 150977 h 1834157"/>
              <a:gd name="connsiteX17" fmla="*/ 3001397 w 3354542"/>
              <a:gd name="connsiteY17" fmla="*/ 99175 h 1834157"/>
              <a:gd name="connsiteX18" fmla="*/ 3177953 w 3354542"/>
              <a:gd name="connsiteY18" fmla="*/ 48877 h 1834157"/>
              <a:gd name="connsiteX19" fmla="*/ 3354509 w 3354542"/>
              <a:gd name="connsiteY19" fmla="*/ -43 h 18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54542" h="1834157">
                <a:moveTo>
                  <a:pt x="-34" y="1834114"/>
                </a:moveTo>
                <a:lnTo>
                  <a:pt x="176521" y="1413328"/>
                </a:lnTo>
                <a:lnTo>
                  <a:pt x="353078" y="1239039"/>
                </a:lnTo>
                <a:lnTo>
                  <a:pt x="529634" y="1105296"/>
                </a:lnTo>
                <a:lnTo>
                  <a:pt x="706189" y="992541"/>
                </a:lnTo>
                <a:lnTo>
                  <a:pt x="882737" y="893211"/>
                </a:lnTo>
                <a:lnTo>
                  <a:pt x="1059292" y="803404"/>
                </a:lnTo>
                <a:lnTo>
                  <a:pt x="1235848" y="720820"/>
                </a:lnTo>
                <a:lnTo>
                  <a:pt x="1412404" y="643956"/>
                </a:lnTo>
                <a:lnTo>
                  <a:pt x="1588960" y="571764"/>
                </a:lnTo>
                <a:lnTo>
                  <a:pt x="1765515" y="503479"/>
                </a:lnTo>
                <a:lnTo>
                  <a:pt x="1942071" y="438527"/>
                </a:lnTo>
                <a:lnTo>
                  <a:pt x="2118627" y="376477"/>
                </a:lnTo>
                <a:lnTo>
                  <a:pt x="2295183" y="316953"/>
                </a:lnTo>
                <a:lnTo>
                  <a:pt x="2471739" y="259687"/>
                </a:lnTo>
                <a:lnTo>
                  <a:pt x="2648286" y="204423"/>
                </a:lnTo>
                <a:lnTo>
                  <a:pt x="2824841" y="150977"/>
                </a:lnTo>
                <a:lnTo>
                  <a:pt x="3001397" y="99175"/>
                </a:lnTo>
                <a:lnTo>
                  <a:pt x="3177953" y="48877"/>
                </a:lnTo>
                <a:lnTo>
                  <a:pt x="3354509" y="-43"/>
                </a:lnTo>
              </a:path>
            </a:pathLst>
          </a:custGeom>
          <a:noFill/>
          <a:ln w="41025" cap="flat">
            <a:solidFill>
              <a:srgbClr val="0093FF"/>
            </a:solidFill>
            <a:custDash>
              <a:ds d="718211" sp="359105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3056A89-A218-76E0-0084-59476EC25CF8}"/>
              </a:ext>
            </a:extLst>
          </p:cNvPr>
          <p:cNvSpPr/>
          <p:nvPr/>
        </p:nvSpPr>
        <p:spPr>
          <a:xfrm>
            <a:off x="6385954" y="1878233"/>
            <a:ext cx="12296" cy="2890314"/>
          </a:xfrm>
          <a:custGeom>
            <a:avLst/>
            <a:gdLst>
              <a:gd name="connsiteX0" fmla="*/ -22 w 9115"/>
              <a:gd name="connsiteY0" fmla="*/ 2142536 h 2142578"/>
              <a:gd name="connsiteX1" fmla="*/ -22 w 9115"/>
              <a:gd name="connsiteY1" fmla="*/ -42 h 214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5" h="2142578">
                <a:moveTo>
                  <a:pt x="-22" y="2142536"/>
                </a:moveTo>
                <a:lnTo>
                  <a:pt x="-22" y="-42"/>
                </a:lnTo>
              </a:path>
            </a:pathLst>
          </a:custGeom>
          <a:noFill/>
          <a:ln w="282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7B665EFA-7C7E-AE8F-CF62-ED44659E3301}"/>
              </a:ext>
            </a:extLst>
          </p:cNvPr>
          <p:cNvSpPr/>
          <p:nvPr/>
        </p:nvSpPr>
        <p:spPr>
          <a:xfrm>
            <a:off x="10911194" y="1878233"/>
            <a:ext cx="12296" cy="2890314"/>
          </a:xfrm>
          <a:custGeom>
            <a:avLst/>
            <a:gdLst>
              <a:gd name="connsiteX0" fmla="*/ -45 w 9115"/>
              <a:gd name="connsiteY0" fmla="*/ 2142536 h 2142578"/>
              <a:gd name="connsiteX1" fmla="*/ -45 w 9115"/>
              <a:gd name="connsiteY1" fmla="*/ -42 h 214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5" h="2142578">
                <a:moveTo>
                  <a:pt x="-45" y="2142536"/>
                </a:moveTo>
                <a:lnTo>
                  <a:pt x="-45" y="-42"/>
                </a:lnTo>
              </a:path>
            </a:pathLst>
          </a:custGeom>
          <a:noFill/>
          <a:ln w="282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3421A9D-9A24-5042-27DE-E05B19658D5C}"/>
              </a:ext>
            </a:extLst>
          </p:cNvPr>
          <p:cNvSpPr/>
          <p:nvPr/>
        </p:nvSpPr>
        <p:spPr>
          <a:xfrm>
            <a:off x="6385954" y="4768547"/>
            <a:ext cx="4525240" cy="12296"/>
          </a:xfrm>
          <a:custGeom>
            <a:avLst/>
            <a:gdLst>
              <a:gd name="connsiteX0" fmla="*/ -34 w 3354542"/>
              <a:gd name="connsiteY0" fmla="*/ -49 h 9115"/>
              <a:gd name="connsiteX1" fmla="*/ 3354509 w 3354542"/>
              <a:gd name="connsiteY1" fmla="*/ -49 h 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4542" h="9115">
                <a:moveTo>
                  <a:pt x="-34" y="-49"/>
                </a:moveTo>
                <a:lnTo>
                  <a:pt x="3354509" y="-49"/>
                </a:lnTo>
              </a:path>
            </a:pathLst>
          </a:custGeom>
          <a:noFill/>
          <a:ln w="282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81566584-8631-2BC5-D6B3-87C4276B8363}"/>
              </a:ext>
            </a:extLst>
          </p:cNvPr>
          <p:cNvSpPr/>
          <p:nvPr/>
        </p:nvSpPr>
        <p:spPr>
          <a:xfrm>
            <a:off x="6385954" y="1878233"/>
            <a:ext cx="4525240" cy="12296"/>
          </a:xfrm>
          <a:custGeom>
            <a:avLst/>
            <a:gdLst>
              <a:gd name="connsiteX0" fmla="*/ -34 w 3354542"/>
              <a:gd name="connsiteY0" fmla="*/ -35 h 9115"/>
              <a:gd name="connsiteX1" fmla="*/ 3354509 w 3354542"/>
              <a:gd name="connsiteY1" fmla="*/ -35 h 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4542" h="9115">
                <a:moveTo>
                  <a:pt x="-34" y="-35"/>
                </a:moveTo>
                <a:lnTo>
                  <a:pt x="3354509" y="-35"/>
                </a:lnTo>
              </a:path>
            </a:pathLst>
          </a:custGeom>
          <a:noFill/>
          <a:ln w="282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066F6C4-E7EB-C57D-81BA-01D2309FE50C}"/>
              </a:ext>
            </a:extLst>
          </p:cNvPr>
          <p:cNvGrpSpPr/>
          <p:nvPr/>
        </p:nvGrpSpPr>
        <p:grpSpPr>
          <a:xfrm>
            <a:off x="8263708" y="3047311"/>
            <a:ext cx="123268" cy="189999"/>
            <a:chOff x="8555231" y="2763771"/>
            <a:chExt cx="123268" cy="189999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24223BB-5F19-562A-3336-F9522AB70C3C}"/>
                </a:ext>
              </a:extLst>
            </p:cNvPr>
            <p:cNvSpPr/>
            <p:nvPr/>
          </p:nvSpPr>
          <p:spPr>
            <a:xfrm>
              <a:off x="8555231" y="2764350"/>
              <a:ext cx="123268" cy="123268"/>
            </a:xfrm>
            <a:custGeom>
              <a:avLst/>
              <a:gdLst>
                <a:gd name="connsiteX0" fmla="*/ 45657 w 91378"/>
                <a:gd name="connsiteY0" fmla="*/ 91337 h 91378"/>
                <a:gd name="connsiteX1" fmla="*/ 77966 w 91378"/>
                <a:gd name="connsiteY1" fmla="*/ 77957 h 91378"/>
                <a:gd name="connsiteX2" fmla="*/ 91346 w 91378"/>
                <a:gd name="connsiteY2" fmla="*/ 45648 h 91378"/>
                <a:gd name="connsiteX3" fmla="*/ 77966 w 91378"/>
                <a:gd name="connsiteY3" fmla="*/ 13339 h 91378"/>
                <a:gd name="connsiteX4" fmla="*/ 45657 w 91378"/>
                <a:gd name="connsiteY4" fmla="*/ -41 h 91378"/>
                <a:gd name="connsiteX5" fmla="*/ 13348 w 91378"/>
                <a:gd name="connsiteY5" fmla="*/ 13339 h 91378"/>
                <a:gd name="connsiteX6" fmla="*/ -32 w 91378"/>
                <a:gd name="connsiteY6" fmla="*/ 45648 h 91378"/>
                <a:gd name="connsiteX7" fmla="*/ 13348 w 91378"/>
                <a:gd name="connsiteY7" fmla="*/ 77957 h 91378"/>
                <a:gd name="connsiteX8" fmla="*/ 45657 w 91378"/>
                <a:gd name="connsiteY8" fmla="*/ 91337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7" y="91337"/>
                  </a:moveTo>
                  <a:cubicBezTo>
                    <a:pt x="57775" y="91337"/>
                    <a:pt x="69395" y="86519"/>
                    <a:pt x="77966" y="77957"/>
                  </a:cubicBezTo>
                  <a:cubicBezTo>
                    <a:pt x="86537" y="69386"/>
                    <a:pt x="91346" y="57766"/>
                    <a:pt x="91346" y="45648"/>
                  </a:cubicBezTo>
                  <a:cubicBezTo>
                    <a:pt x="91346" y="33530"/>
                    <a:pt x="86537" y="21910"/>
                    <a:pt x="77966" y="13339"/>
                  </a:cubicBezTo>
                  <a:cubicBezTo>
                    <a:pt x="69395" y="4768"/>
                    <a:pt x="57775" y="-41"/>
                    <a:pt x="45657" y="-41"/>
                  </a:cubicBezTo>
                  <a:cubicBezTo>
                    <a:pt x="33539" y="-41"/>
                    <a:pt x="21919" y="4768"/>
                    <a:pt x="13348" y="13339"/>
                  </a:cubicBezTo>
                  <a:cubicBezTo>
                    <a:pt x="4777" y="21910"/>
                    <a:pt x="-32" y="33530"/>
                    <a:pt x="-32" y="45648"/>
                  </a:cubicBezTo>
                  <a:cubicBezTo>
                    <a:pt x="-32" y="57766"/>
                    <a:pt x="4777" y="69386"/>
                    <a:pt x="13348" y="77957"/>
                  </a:cubicBezTo>
                  <a:cubicBezTo>
                    <a:pt x="21919" y="86519"/>
                    <a:pt x="33539" y="91337"/>
                    <a:pt x="45657" y="91337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2511CD-8F48-2D46-F375-7B77ECCB27B7}"/>
                </a:ext>
              </a:extLst>
            </p:cNvPr>
            <p:cNvSpPr/>
            <p:nvPr/>
          </p:nvSpPr>
          <p:spPr>
            <a:xfrm>
              <a:off x="8555231" y="2824908"/>
              <a:ext cx="123268" cy="123279"/>
            </a:xfrm>
            <a:custGeom>
              <a:avLst/>
              <a:gdLst>
                <a:gd name="connsiteX0" fmla="*/ 45657 w 91378"/>
                <a:gd name="connsiteY0" fmla="*/ 91345 h 91386"/>
                <a:gd name="connsiteX1" fmla="*/ 77966 w 91378"/>
                <a:gd name="connsiteY1" fmla="*/ 77956 h 91386"/>
                <a:gd name="connsiteX2" fmla="*/ 91346 w 91378"/>
                <a:gd name="connsiteY2" fmla="*/ 45648 h 91386"/>
                <a:gd name="connsiteX3" fmla="*/ 77966 w 91378"/>
                <a:gd name="connsiteY3" fmla="*/ 13348 h 91386"/>
                <a:gd name="connsiteX4" fmla="*/ 45657 w 91378"/>
                <a:gd name="connsiteY4" fmla="*/ -41 h 91386"/>
                <a:gd name="connsiteX5" fmla="*/ 13348 w 91378"/>
                <a:gd name="connsiteY5" fmla="*/ 13348 h 91386"/>
                <a:gd name="connsiteX6" fmla="*/ -32 w 91378"/>
                <a:gd name="connsiteY6" fmla="*/ 45648 h 91386"/>
                <a:gd name="connsiteX7" fmla="*/ 13348 w 91378"/>
                <a:gd name="connsiteY7" fmla="*/ 77956 h 91386"/>
                <a:gd name="connsiteX8" fmla="*/ 45657 w 91378"/>
                <a:gd name="connsiteY8" fmla="*/ 91345 h 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6">
                  <a:moveTo>
                    <a:pt x="45657" y="91345"/>
                  </a:moveTo>
                  <a:cubicBezTo>
                    <a:pt x="57775" y="91345"/>
                    <a:pt x="69395" y="86527"/>
                    <a:pt x="77966" y="77956"/>
                  </a:cubicBezTo>
                  <a:cubicBezTo>
                    <a:pt x="86537" y="69394"/>
                    <a:pt x="91346" y="57766"/>
                    <a:pt x="91346" y="45648"/>
                  </a:cubicBezTo>
                  <a:cubicBezTo>
                    <a:pt x="91346" y="33530"/>
                    <a:pt x="86537" y="21910"/>
                    <a:pt x="77966" y="13348"/>
                  </a:cubicBezTo>
                  <a:cubicBezTo>
                    <a:pt x="69395" y="4777"/>
                    <a:pt x="57775" y="-41"/>
                    <a:pt x="45657" y="-41"/>
                  </a:cubicBezTo>
                  <a:cubicBezTo>
                    <a:pt x="33539" y="-41"/>
                    <a:pt x="21919" y="4777"/>
                    <a:pt x="13348" y="13348"/>
                  </a:cubicBezTo>
                  <a:cubicBezTo>
                    <a:pt x="4777" y="21910"/>
                    <a:pt x="-32" y="33530"/>
                    <a:pt x="-32" y="45648"/>
                  </a:cubicBezTo>
                  <a:cubicBezTo>
                    <a:pt x="-32" y="57766"/>
                    <a:pt x="4777" y="69394"/>
                    <a:pt x="13348" y="77956"/>
                  </a:cubicBezTo>
                  <a:cubicBezTo>
                    <a:pt x="21919" y="86527"/>
                    <a:pt x="33539" y="91345"/>
                    <a:pt x="45657" y="91345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743EBE-2027-5520-F791-1F7F9EADCEC1}"/>
                </a:ext>
              </a:extLst>
            </p:cNvPr>
            <p:cNvSpPr/>
            <p:nvPr/>
          </p:nvSpPr>
          <p:spPr>
            <a:xfrm>
              <a:off x="8555231" y="2830491"/>
              <a:ext cx="123268" cy="123279"/>
            </a:xfrm>
            <a:custGeom>
              <a:avLst/>
              <a:gdLst>
                <a:gd name="connsiteX0" fmla="*/ 45657 w 91378"/>
                <a:gd name="connsiteY0" fmla="*/ 91345 h 91386"/>
                <a:gd name="connsiteX1" fmla="*/ 77966 w 91378"/>
                <a:gd name="connsiteY1" fmla="*/ 77965 h 91386"/>
                <a:gd name="connsiteX2" fmla="*/ 91346 w 91378"/>
                <a:gd name="connsiteY2" fmla="*/ 45656 h 91386"/>
                <a:gd name="connsiteX3" fmla="*/ 77966 w 91378"/>
                <a:gd name="connsiteY3" fmla="*/ 13348 h 91386"/>
                <a:gd name="connsiteX4" fmla="*/ 45657 w 91378"/>
                <a:gd name="connsiteY4" fmla="*/ -41 h 91386"/>
                <a:gd name="connsiteX5" fmla="*/ 13348 w 91378"/>
                <a:gd name="connsiteY5" fmla="*/ 13348 h 91386"/>
                <a:gd name="connsiteX6" fmla="*/ -32 w 91378"/>
                <a:gd name="connsiteY6" fmla="*/ 45656 h 91386"/>
                <a:gd name="connsiteX7" fmla="*/ 13348 w 91378"/>
                <a:gd name="connsiteY7" fmla="*/ 77965 h 91386"/>
                <a:gd name="connsiteX8" fmla="*/ 45657 w 91378"/>
                <a:gd name="connsiteY8" fmla="*/ 91345 h 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6">
                  <a:moveTo>
                    <a:pt x="45657" y="91345"/>
                  </a:moveTo>
                  <a:cubicBezTo>
                    <a:pt x="57775" y="91345"/>
                    <a:pt x="69395" y="86527"/>
                    <a:pt x="77966" y="77965"/>
                  </a:cubicBezTo>
                  <a:cubicBezTo>
                    <a:pt x="86537" y="69394"/>
                    <a:pt x="91346" y="57774"/>
                    <a:pt x="91346" y="45656"/>
                  </a:cubicBezTo>
                  <a:cubicBezTo>
                    <a:pt x="91346" y="33538"/>
                    <a:pt x="86537" y="21910"/>
                    <a:pt x="77966" y="13348"/>
                  </a:cubicBezTo>
                  <a:cubicBezTo>
                    <a:pt x="69395" y="4777"/>
                    <a:pt x="57775" y="-41"/>
                    <a:pt x="45657" y="-41"/>
                  </a:cubicBezTo>
                  <a:cubicBezTo>
                    <a:pt x="33539" y="-41"/>
                    <a:pt x="21919" y="4777"/>
                    <a:pt x="13348" y="13348"/>
                  </a:cubicBezTo>
                  <a:cubicBezTo>
                    <a:pt x="4777" y="21910"/>
                    <a:pt x="-32" y="33538"/>
                    <a:pt x="-32" y="45656"/>
                  </a:cubicBezTo>
                  <a:cubicBezTo>
                    <a:pt x="-32" y="57774"/>
                    <a:pt x="4777" y="69394"/>
                    <a:pt x="13348" y="77965"/>
                  </a:cubicBezTo>
                  <a:cubicBezTo>
                    <a:pt x="21919" y="86527"/>
                    <a:pt x="33539" y="91345"/>
                    <a:pt x="45657" y="91345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2C64CD4-7D4B-07DF-E974-2EF50C7E5189}"/>
                </a:ext>
              </a:extLst>
            </p:cNvPr>
            <p:cNvSpPr/>
            <p:nvPr/>
          </p:nvSpPr>
          <p:spPr>
            <a:xfrm>
              <a:off x="8555231" y="2763771"/>
              <a:ext cx="123268" cy="123279"/>
            </a:xfrm>
            <a:custGeom>
              <a:avLst/>
              <a:gdLst>
                <a:gd name="connsiteX0" fmla="*/ 45657 w 91378"/>
                <a:gd name="connsiteY0" fmla="*/ 91346 h 91386"/>
                <a:gd name="connsiteX1" fmla="*/ 77966 w 91378"/>
                <a:gd name="connsiteY1" fmla="*/ 77957 h 91386"/>
                <a:gd name="connsiteX2" fmla="*/ 91346 w 91378"/>
                <a:gd name="connsiteY2" fmla="*/ 45657 h 91386"/>
                <a:gd name="connsiteX3" fmla="*/ 77966 w 91378"/>
                <a:gd name="connsiteY3" fmla="*/ 13348 h 91386"/>
                <a:gd name="connsiteX4" fmla="*/ 45657 w 91378"/>
                <a:gd name="connsiteY4" fmla="*/ -41 h 91386"/>
                <a:gd name="connsiteX5" fmla="*/ 13348 w 91378"/>
                <a:gd name="connsiteY5" fmla="*/ 13348 h 91386"/>
                <a:gd name="connsiteX6" fmla="*/ -32 w 91378"/>
                <a:gd name="connsiteY6" fmla="*/ 45657 h 91386"/>
                <a:gd name="connsiteX7" fmla="*/ 13348 w 91378"/>
                <a:gd name="connsiteY7" fmla="*/ 77957 h 91386"/>
                <a:gd name="connsiteX8" fmla="*/ 45657 w 91378"/>
                <a:gd name="connsiteY8" fmla="*/ 91346 h 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6">
                  <a:moveTo>
                    <a:pt x="45657" y="91346"/>
                  </a:moveTo>
                  <a:cubicBezTo>
                    <a:pt x="57775" y="91346"/>
                    <a:pt x="69395" y="86528"/>
                    <a:pt x="77966" y="77957"/>
                  </a:cubicBezTo>
                  <a:cubicBezTo>
                    <a:pt x="86537" y="69394"/>
                    <a:pt x="91346" y="57766"/>
                    <a:pt x="91346" y="45657"/>
                  </a:cubicBezTo>
                  <a:cubicBezTo>
                    <a:pt x="91346" y="33539"/>
                    <a:pt x="86537" y="21910"/>
                    <a:pt x="77966" y="13348"/>
                  </a:cubicBezTo>
                  <a:cubicBezTo>
                    <a:pt x="69395" y="4777"/>
                    <a:pt x="57775" y="-41"/>
                    <a:pt x="45657" y="-41"/>
                  </a:cubicBezTo>
                  <a:cubicBezTo>
                    <a:pt x="33539" y="-41"/>
                    <a:pt x="21919" y="4777"/>
                    <a:pt x="13348" y="13348"/>
                  </a:cubicBezTo>
                  <a:cubicBezTo>
                    <a:pt x="4777" y="21910"/>
                    <a:pt x="-32" y="33539"/>
                    <a:pt x="-32" y="45657"/>
                  </a:cubicBezTo>
                  <a:cubicBezTo>
                    <a:pt x="-32" y="57766"/>
                    <a:pt x="4777" y="69394"/>
                    <a:pt x="13348" y="77957"/>
                  </a:cubicBezTo>
                  <a:cubicBezTo>
                    <a:pt x="21919" y="86528"/>
                    <a:pt x="33539" y="91346"/>
                    <a:pt x="45657" y="91346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8FC9DD9-CE14-968D-81BD-BDE8275E3A76}"/>
              </a:ext>
            </a:extLst>
          </p:cNvPr>
          <p:cNvGrpSpPr/>
          <p:nvPr/>
        </p:nvGrpSpPr>
        <p:grpSpPr>
          <a:xfrm>
            <a:off x="8910171" y="2792827"/>
            <a:ext cx="123268" cy="162729"/>
            <a:chOff x="9201694" y="2509287"/>
            <a:chExt cx="123268" cy="162729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59BF617-4E0C-547A-C47A-F787F17220B6}"/>
                </a:ext>
              </a:extLst>
            </p:cNvPr>
            <p:cNvSpPr/>
            <p:nvPr/>
          </p:nvSpPr>
          <p:spPr>
            <a:xfrm>
              <a:off x="9201694" y="2509287"/>
              <a:ext cx="123268" cy="123268"/>
            </a:xfrm>
            <a:custGeom>
              <a:avLst/>
              <a:gdLst>
                <a:gd name="connsiteX0" fmla="*/ 45654 w 91378"/>
                <a:gd name="connsiteY0" fmla="*/ 91338 h 91378"/>
                <a:gd name="connsiteX1" fmla="*/ 77962 w 91378"/>
                <a:gd name="connsiteY1" fmla="*/ 77958 h 91378"/>
                <a:gd name="connsiteX2" fmla="*/ 91343 w 91378"/>
                <a:gd name="connsiteY2" fmla="*/ 45649 h 91378"/>
                <a:gd name="connsiteX3" fmla="*/ 77962 w 91378"/>
                <a:gd name="connsiteY3" fmla="*/ 13341 h 91378"/>
                <a:gd name="connsiteX4" fmla="*/ 45654 w 91378"/>
                <a:gd name="connsiteY4" fmla="*/ -40 h 91378"/>
                <a:gd name="connsiteX5" fmla="*/ 13345 w 91378"/>
                <a:gd name="connsiteY5" fmla="*/ 13341 h 91378"/>
                <a:gd name="connsiteX6" fmla="*/ -35 w 91378"/>
                <a:gd name="connsiteY6" fmla="*/ 45649 h 91378"/>
                <a:gd name="connsiteX7" fmla="*/ 13345 w 91378"/>
                <a:gd name="connsiteY7" fmla="*/ 77958 h 91378"/>
                <a:gd name="connsiteX8" fmla="*/ 45654 w 91378"/>
                <a:gd name="connsiteY8" fmla="*/ 91338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4" y="91338"/>
                  </a:moveTo>
                  <a:cubicBezTo>
                    <a:pt x="57772" y="91338"/>
                    <a:pt x="69391" y="86520"/>
                    <a:pt x="77962" y="77958"/>
                  </a:cubicBezTo>
                  <a:cubicBezTo>
                    <a:pt x="86533" y="69387"/>
                    <a:pt x="91343" y="57767"/>
                    <a:pt x="91343" y="45649"/>
                  </a:cubicBezTo>
                  <a:cubicBezTo>
                    <a:pt x="91343" y="33531"/>
                    <a:pt x="86533" y="21912"/>
                    <a:pt x="77962" y="13341"/>
                  </a:cubicBezTo>
                  <a:cubicBezTo>
                    <a:pt x="69391" y="4770"/>
                    <a:pt x="57772" y="-40"/>
                    <a:pt x="45654" y="-40"/>
                  </a:cubicBezTo>
                  <a:cubicBezTo>
                    <a:pt x="33536" y="-40"/>
                    <a:pt x="21916" y="4770"/>
                    <a:pt x="13345" y="13341"/>
                  </a:cubicBezTo>
                  <a:cubicBezTo>
                    <a:pt x="4774" y="21912"/>
                    <a:pt x="-35" y="33531"/>
                    <a:pt x="-35" y="45649"/>
                  </a:cubicBezTo>
                  <a:cubicBezTo>
                    <a:pt x="-35" y="57767"/>
                    <a:pt x="4774" y="69387"/>
                    <a:pt x="13345" y="77958"/>
                  </a:cubicBezTo>
                  <a:cubicBezTo>
                    <a:pt x="21916" y="86520"/>
                    <a:pt x="33536" y="91338"/>
                    <a:pt x="45654" y="91338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7F4EBE4-B060-69D2-49EC-117BB5F78970}"/>
                </a:ext>
              </a:extLst>
            </p:cNvPr>
            <p:cNvSpPr/>
            <p:nvPr/>
          </p:nvSpPr>
          <p:spPr>
            <a:xfrm>
              <a:off x="9201694" y="2529434"/>
              <a:ext cx="123268" cy="123268"/>
            </a:xfrm>
            <a:custGeom>
              <a:avLst/>
              <a:gdLst>
                <a:gd name="connsiteX0" fmla="*/ 45654 w 91378"/>
                <a:gd name="connsiteY0" fmla="*/ 91338 h 91378"/>
                <a:gd name="connsiteX1" fmla="*/ 77962 w 91378"/>
                <a:gd name="connsiteY1" fmla="*/ 77958 h 91378"/>
                <a:gd name="connsiteX2" fmla="*/ 91343 w 91378"/>
                <a:gd name="connsiteY2" fmla="*/ 45649 h 91378"/>
                <a:gd name="connsiteX3" fmla="*/ 77962 w 91378"/>
                <a:gd name="connsiteY3" fmla="*/ 13340 h 91378"/>
                <a:gd name="connsiteX4" fmla="*/ 45654 w 91378"/>
                <a:gd name="connsiteY4" fmla="*/ -40 h 91378"/>
                <a:gd name="connsiteX5" fmla="*/ 13345 w 91378"/>
                <a:gd name="connsiteY5" fmla="*/ 13340 h 91378"/>
                <a:gd name="connsiteX6" fmla="*/ -35 w 91378"/>
                <a:gd name="connsiteY6" fmla="*/ 45649 h 91378"/>
                <a:gd name="connsiteX7" fmla="*/ 13345 w 91378"/>
                <a:gd name="connsiteY7" fmla="*/ 77958 h 91378"/>
                <a:gd name="connsiteX8" fmla="*/ 45654 w 91378"/>
                <a:gd name="connsiteY8" fmla="*/ 91338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4" y="91338"/>
                  </a:moveTo>
                  <a:cubicBezTo>
                    <a:pt x="57772" y="91338"/>
                    <a:pt x="69391" y="86529"/>
                    <a:pt x="77962" y="77958"/>
                  </a:cubicBezTo>
                  <a:cubicBezTo>
                    <a:pt x="86533" y="69396"/>
                    <a:pt x="91343" y="57767"/>
                    <a:pt x="91343" y="45649"/>
                  </a:cubicBezTo>
                  <a:cubicBezTo>
                    <a:pt x="91343" y="33531"/>
                    <a:pt x="86533" y="21912"/>
                    <a:pt x="77962" y="13340"/>
                  </a:cubicBezTo>
                  <a:cubicBezTo>
                    <a:pt x="69391" y="4778"/>
                    <a:pt x="57772" y="-40"/>
                    <a:pt x="45654" y="-40"/>
                  </a:cubicBezTo>
                  <a:cubicBezTo>
                    <a:pt x="33536" y="-40"/>
                    <a:pt x="21916" y="4778"/>
                    <a:pt x="13345" y="13340"/>
                  </a:cubicBezTo>
                  <a:cubicBezTo>
                    <a:pt x="4774" y="21912"/>
                    <a:pt x="-35" y="33531"/>
                    <a:pt x="-35" y="45649"/>
                  </a:cubicBezTo>
                  <a:cubicBezTo>
                    <a:pt x="-35" y="57767"/>
                    <a:pt x="4774" y="69396"/>
                    <a:pt x="13345" y="77958"/>
                  </a:cubicBezTo>
                  <a:cubicBezTo>
                    <a:pt x="21916" y="86529"/>
                    <a:pt x="33536" y="91338"/>
                    <a:pt x="45654" y="91338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F18AD5F-E56A-2772-F391-74EE5D01A6BE}"/>
                </a:ext>
              </a:extLst>
            </p:cNvPr>
            <p:cNvSpPr/>
            <p:nvPr/>
          </p:nvSpPr>
          <p:spPr>
            <a:xfrm>
              <a:off x="9201694" y="2517316"/>
              <a:ext cx="123268" cy="123268"/>
            </a:xfrm>
            <a:custGeom>
              <a:avLst/>
              <a:gdLst>
                <a:gd name="connsiteX0" fmla="*/ 45654 w 91378"/>
                <a:gd name="connsiteY0" fmla="*/ 91338 h 91378"/>
                <a:gd name="connsiteX1" fmla="*/ 77962 w 91378"/>
                <a:gd name="connsiteY1" fmla="*/ 77958 h 91378"/>
                <a:gd name="connsiteX2" fmla="*/ 91343 w 91378"/>
                <a:gd name="connsiteY2" fmla="*/ 45649 h 91378"/>
                <a:gd name="connsiteX3" fmla="*/ 77962 w 91378"/>
                <a:gd name="connsiteY3" fmla="*/ 13341 h 91378"/>
                <a:gd name="connsiteX4" fmla="*/ 45654 w 91378"/>
                <a:gd name="connsiteY4" fmla="*/ -40 h 91378"/>
                <a:gd name="connsiteX5" fmla="*/ 13345 w 91378"/>
                <a:gd name="connsiteY5" fmla="*/ 13341 h 91378"/>
                <a:gd name="connsiteX6" fmla="*/ -35 w 91378"/>
                <a:gd name="connsiteY6" fmla="*/ 45649 h 91378"/>
                <a:gd name="connsiteX7" fmla="*/ 13345 w 91378"/>
                <a:gd name="connsiteY7" fmla="*/ 77958 h 91378"/>
                <a:gd name="connsiteX8" fmla="*/ 45654 w 91378"/>
                <a:gd name="connsiteY8" fmla="*/ 91338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4" y="91338"/>
                  </a:moveTo>
                  <a:cubicBezTo>
                    <a:pt x="57772" y="91338"/>
                    <a:pt x="69391" y="86520"/>
                    <a:pt x="77962" y="77958"/>
                  </a:cubicBezTo>
                  <a:cubicBezTo>
                    <a:pt x="86533" y="69387"/>
                    <a:pt x="91343" y="57767"/>
                    <a:pt x="91343" y="45649"/>
                  </a:cubicBezTo>
                  <a:cubicBezTo>
                    <a:pt x="91343" y="33531"/>
                    <a:pt x="86533" y="21912"/>
                    <a:pt x="77962" y="13341"/>
                  </a:cubicBezTo>
                  <a:cubicBezTo>
                    <a:pt x="69391" y="4770"/>
                    <a:pt x="57772" y="-40"/>
                    <a:pt x="45654" y="-40"/>
                  </a:cubicBezTo>
                  <a:cubicBezTo>
                    <a:pt x="33536" y="-40"/>
                    <a:pt x="21916" y="4770"/>
                    <a:pt x="13345" y="13341"/>
                  </a:cubicBezTo>
                  <a:cubicBezTo>
                    <a:pt x="4774" y="21912"/>
                    <a:pt x="-35" y="33531"/>
                    <a:pt x="-35" y="45649"/>
                  </a:cubicBezTo>
                  <a:cubicBezTo>
                    <a:pt x="-35" y="57767"/>
                    <a:pt x="4774" y="69387"/>
                    <a:pt x="13345" y="77958"/>
                  </a:cubicBezTo>
                  <a:cubicBezTo>
                    <a:pt x="21916" y="86520"/>
                    <a:pt x="33536" y="91338"/>
                    <a:pt x="45654" y="91338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F394643-C75B-A799-8A7A-869E6FE7A178}"/>
                </a:ext>
              </a:extLst>
            </p:cNvPr>
            <p:cNvSpPr/>
            <p:nvPr/>
          </p:nvSpPr>
          <p:spPr>
            <a:xfrm>
              <a:off x="9201694" y="2548748"/>
              <a:ext cx="123268" cy="123268"/>
            </a:xfrm>
            <a:custGeom>
              <a:avLst/>
              <a:gdLst>
                <a:gd name="connsiteX0" fmla="*/ 45654 w 91378"/>
                <a:gd name="connsiteY0" fmla="*/ 91338 h 91378"/>
                <a:gd name="connsiteX1" fmla="*/ 77962 w 91378"/>
                <a:gd name="connsiteY1" fmla="*/ 77958 h 91378"/>
                <a:gd name="connsiteX2" fmla="*/ 91343 w 91378"/>
                <a:gd name="connsiteY2" fmla="*/ 45649 h 91378"/>
                <a:gd name="connsiteX3" fmla="*/ 77962 w 91378"/>
                <a:gd name="connsiteY3" fmla="*/ 13340 h 91378"/>
                <a:gd name="connsiteX4" fmla="*/ 45654 w 91378"/>
                <a:gd name="connsiteY4" fmla="*/ -40 h 91378"/>
                <a:gd name="connsiteX5" fmla="*/ 13345 w 91378"/>
                <a:gd name="connsiteY5" fmla="*/ 13340 h 91378"/>
                <a:gd name="connsiteX6" fmla="*/ -35 w 91378"/>
                <a:gd name="connsiteY6" fmla="*/ 45649 h 91378"/>
                <a:gd name="connsiteX7" fmla="*/ 13345 w 91378"/>
                <a:gd name="connsiteY7" fmla="*/ 77958 h 91378"/>
                <a:gd name="connsiteX8" fmla="*/ 45654 w 91378"/>
                <a:gd name="connsiteY8" fmla="*/ 91338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4" y="91338"/>
                  </a:moveTo>
                  <a:cubicBezTo>
                    <a:pt x="57772" y="91338"/>
                    <a:pt x="69391" y="86520"/>
                    <a:pt x="77962" y="77958"/>
                  </a:cubicBezTo>
                  <a:cubicBezTo>
                    <a:pt x="86533" y="69387"/>
                    <a:pt x="91343" y="57767"/>
                    <a:pt x="91343" y="45649"/>
                  </a:cubicBezTo>
                  <a:cubicBezTo>
                    <a:pt x="91343" y="33531"/>
                    <a:pt x="86533" y="21903"/>
                    <a:pt x="77962" y="13340"/>
                  </a:cubicBezTo>
                  <a:cubicBezTo>
                    <a:pt x="69391" y="4769"/>
                    <a:pt x="57772" y="-40"/>
                    <a:pt x="45654" y="-40"/>
                  </a:cubicBezTo>
                  <a:cubicBezTo>
                    <a:pt x="33536" y="-40"/>
                    <a:pt x="21916" y="4769"/>
                    <a:pt x="13345" y="13340"/>
                  </a:cubicBezTo>
                  <a:cubicBezTo>
                    <a:pt x="4774" y="21903"/>
                    <a:pt x="-35" y="33531"/>
                    <a:pt x="-35" y="45649"/>
                  </a:cubicBezTo>
                  <a:cubicBezTo>
                    <a:pt x="-35" y="57767"/>
                    <a:pt x="4774" y="69387"/>
                    <a:pt x="13345" y="77958"/>
                  </a:cubicBezTo>
                  <a:cubicBezTo>
                    <a:pt x="21916" y="86520"/>
                    <a:pt x="33536" y="91338"/>
                    <a:pt x="45654" y="91338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14E3452-2FD9-DE41-76B8-42DA9150ACCF}"/>
              </a:ext>
            </a:extLst>
          </p:cNvPr>
          <p:cNvGrpSpPr/>
          <p:nvPr/>
        </p:nvGrpSpPr>
        <p:grpSpPr>
          <a:xfrm>
            <a:off x="6970782" y="3819139"/>
            <a:ext cx="123268" cy="174140"/>
            <a:chOff x="7262305" y="3535599"/>
            <a:chExt cx="123268" cy="17414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FF2DAFF-86B5-1367-A05C-95BE4EF06AE1}"/>
                </a:ext>
              </a:extLst>
            </p:cNvPr>
            <p:cNvSpPr/>
            <p:nvPr/>
          </p:nvSpPr>
          <p:spPr>
            <a:xfrm>
              <a:off x="7262305" y="3542516"/>
              <a:ext cx="123268" cy="123268"/>
            </a:xfrm>
            <a:custGeom>
              <a:avLst/>
              <a:gdLst>
                <a:gd name="connsiteX0" fmla="*/ 45663 w 91378"/>
                <a:gd name="connsiteY0" fmla="*/ 91333 h 91378"/>
                <a:gd name="connsiteX1" fmla="*/ 77972 w 91378"/>
                <a:gd name="connsiteY1" fmla="*/ 77953 h 91378"/>
                <a:gd name="connsiteX2" fmla="*/ 91352 w 91378"/>
                <a:gd name="connsiteY2" fmla="*/ 45644 h 91378"/>
                <a:gd name="connsiteX3" fmla="*/ 77972 w 91378"/>
                <a:gd name="connsiteY3" fmla="*/ 13335 h 91378"/>
                <a:gd name="connsiteX4" fmla="*/ 45663 w 91378"/>
                <a:gd name="connsiteY4" fmla="*/ -45 h 91378"/>
                <a:gd name="connsiteX5" fmla="*/ 13355 w 91378"/>
                <a:gd name="connsiteY5" fmla="*/ 13335 h 91378"/>
                <a:gd name="connsiteX6" fmla="*/ -26 w 91378"/>
                <a:gd name="connsiteY6" fmla="*/ 45644 h 91378"/>
                <a:gd name="connsiteX7" fmla="*/ 13355 w 91378"/>
                <a:gd name="connsiteY7" fmla="*/ 77953 h 91378"/>
                <a:gd name="connsiteX8" fmla="*/ 45663 w 91378"/>
                <a:gd name="connsiteY8" fmla="*/ 91333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3" y="91333"/>
                  </a:moveTo>
                  <a:cubicBezTo>
                    <a:pt x="57781" y="91333"/>
                    <a:pt x="69401" y="86515"/>
                    <a:pt x="77972" y="77953"/>
                  </a:cubicBezTo>
                  <a:cubicBezTo>
                    <a:pt x="86543" y="69382"/>
                    <a:pt x="91352" y="57762"/>
                    <a:pt x="91352" y="45644"/>
                  </a:cubicBezTo>
                  <a:cubicBezTo>
                    <a:pt x="91352" y="33526"/>
                    <a:pt x="86543" y="21906"/>
                    <a:pt x="77972" y="13335"/>
                  </a:cubicBezTo>
                  <a:cubicBezTo>
                    <a:pt x="69401" y="4764"/>
                    <a:pt x="57781" y="-45"/>
                    <a:pt x="45663" y="-45"/>
                  </a:cubicBezTo>
                  <a:cubicBezTo>
                    <a:pt x="33545" y="-45"/>
                    <a:pt x="21926" y="4764"/>
                    <a:pt x="13355" y="13335"/>
                  </a:cubicBezTo>
                  <a:cubicBezTo>
                    <a:pt x="4784" y="21906"/>
                    <a:pt x="-26" y="33526"/>
                    <a:pt x="-26" y="45644"/>
                  </a:cubicBezTo>
                  <a:cubicBezTo>
                    <a:pt x="-26" y="57762"/>
                    <a:pt x="4784" y="69382"/>
                    <a:pt x="13355" y="77953"/>
                  </a:cubicBezTo>
                  <a:cubicBezTo>
                    <a:pt x="21926" y="86515"/>
                    <a:pt x="33545" y="91333"/>
                    <a:pt x="45663" y="9133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9921382-79E4-23AB-F59C-0041998CFB05}"/>
                </a:ext>
              </a:extLst>
            </p:cNvPr>
            <p:cNvSpPr/>
            <p:nvPr/>
          </p:nvSpPr>
          <p:spPr>
            <a:xfrm>
              <a:off x="7262305" y="3586471"/>
              <a:ext cx="123268" cy="123268"/>
            </a:xfrm>
            <a:custGeom>
              <a:avLst/>
              <a:gdLst>
                <a:gd name="connsiteX0" fmla="*/ 45663 w 91378"/>
                <a:gd name="connsiteY0" fmla="*/ 91333 h 91378"/>
                <a:gd name="connsiteX1" fmla="*/ 77972 w 91378"/>
                <a:gd name="connsiteY1" fmla="*/ 77953 h 91378"/>
                <a:gd name="connsiteX2" fmla="*/ 91352 w 91378"/>
                <a:gd name="connsiteY2" fmla="*/ 45644 h 91378"/>
                <a:gd name="connsiteX3" fmla="*/ 77972 w 91378"/>
                <a:gd name="connsiteY3" fmla="*/ 13335 h 91378"/>
                <a:gd name="connsiteX4" fmla="*/ 45663 w 91378"/>
                <a:gd name="connsiteY4" fmla="*/ -45 h 91378"/>
                <a:gd name="connsiteX5" fmla="*/ 13355 w 91378"/>
                <a:gd name="connsiteY5" fmla="*/ 13335 h 91378"/>
                <a:gd name="connsiteX6" fmla="*/ -26 w 91378"/>
                <a:gd name="connsiteY6" fmla="*/ 45644 h 91378"/>
                <a:gd name="connsiteX7" fmla="*/ 13355 w 91378"/>
                <a:gd name="connsiteY7" fmla="*/ 77953 h 91378"/>
                <a:gd name="connsiteX8" fmla="*/ 45663 w 91378"/>
                <a:gd name="connsiteY8" fmla="*/ 91333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3" y="91333"/>
                  </a:moveTo>
                  <a:cubicBezTo>
                    <a:pt x="57781" y="91333"/>
                    <a:pt x="69401" y="86524"/>
                    <a:pt x="77972" y="77953"/>
                  </a:cubicBezTo>
                  <a:cubicBezTo>
                    <a:pt x="86543" y="69382"/>
                    <a:pt x="91352" y="57762"/>
                    <a:pt x="91352" y="45644"/>
                  </a:cubicBezTo>
                  <a:cubicBezTo>
                    <a:pt x="91352" y="33526"/>
                    <a:pt x="86543" y="21906"/>
                    <a:pt x="77972" y="13335"/>
                  </a:cubicBezTo>
                  <a:cubicBezTo>
                    <a:pt x="69401" y="4764"/>
                    <a:pt x="57781" y="-45"/>
                    <a:pt x="45663" y="-45"/>
                  </a:cubicBezTo>
                  <a:cubicBezTo>
                    <a:pt x="33545" y="-45"/>
                    <a:pt x="21926" y="4764"/>
                    <a:pt x="13355" y="13335"/>
                  </a:cubicBezTo>
                  <a:cubicBezTo>
                    <a:pt x="4784" y="21906"/>
                    <a:pt x="-26" y="33526"/>
                    <a:pt x="-26" y="45644"/>
                  </a:cubicBezTo>
                  <a:cubicBezTo>
                    <a:pt x="-26" y="57762"/>
                    <a:pt x="4784" y="69382"/>
                    <a:pt x="13355" y="77953"/>
                  </a:cubicBezTo>
                  <a:cubicBezTo>
                    <a:pt x="21926" y="86524"/>
                    <a:pt x="33545" y="91333"/>
                    <a:pt x="45663" y="9133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21CA401-EFF0-1380-6B65-AA5C06C804AE}"/>
                </a:ext>
              </a:extLst>
            </p:cNvPr>
            <p:cNvSpPr/>
            <p:nvPr/>
          </p:nvSpPr>
          <p:spPr>
            <a:xfrm>
              <a:off x="7262305" y="3535599"/>
              <a:ext cx="123268" cy="123268"/>
            </a:xfrm>
            <a:custGeom>
              <a:avLst/>
              <a:gdLst>
                <a:gd name="connsiteX0" fmla="*/ 45663 w 91378"/>
                <a:gd name="connsiteY0" fmla="*/ 91333 h 91378"/>
                <a:gd name="connsiteX1" fmla="*/ 77972 w 91378"/>
                <a:gd name="connsiteY1" fmla="*/ 77953 h 91378"/>
                <a:gd name="connsiteX2" fmla="*/ 91352 w 91378"/>
                <a:gd name="connsiteY2" fmla="*/ 45644 h 91378"/>
                <a:gd name="connsiteX3" fmla="*/ 77972 w 91378"/>
                <a:gd name="connsiteY3" fmla="*/ 13335 h 91378"/>
                <a:gd name="connsiteX4" fmla="*/ 45663 w 91378"/>
                <a:gd name="connsiteY4" fmla="*/ -45 h 91378"/>
                <a:gd name="connsiteX5" fmla="*/ 13355 w 91378"/>
                <a:gd name="connsiteY5" fmla="*/ 13335 h 91378"/>
                <a:gd name="connsiteX6" fmla="*/ -26 w 91378"/>
                <a:gd name="connsiteY6" fmla="*/ 45644 h 91378"/>
                <a:gd name="connsiteX7" fmla="*/ 13355 w 91378"/>
                <a:gd name="connsiteY7" fmla="*/ 77953 h 91378"/>
                <a:gd name="connsiteX8" fmla="*/ 45663 w 91378"/>
                <a:gd name="connsiteY8" fmla="*/ 91333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3" y="91333"/>
                  </a:moveTo>
                  <a:cubicBezTo>
                    <a:pt x="57781" y="91333"/>
                    <a:pt x="69401" y="86515"/>
                    <a:pt x="77972" y="77953"/>
                  </a:cubicBezTo>
                  <a:cubicBezTo>
                    <a:pt x="86543" y="69382"/>
                    <a:pt x="91352" y="57762"/>
                    <a:pt x="91352" y="45644"/>
                  </a:cubicBezTo>
                  <a:cubicBezTo>
                    <a:pt x="91352" y="33526"/>
                    <a:pt x="86543" y="21898"/>
                    <a:pt x="77972" y="13335"/>
                  </a:cubicBezTo>
                  <a:cubicBezTo>
                    <a:pt x="69401" y="4764"/>
                    <a:pt x="57781" y="-45"/>
                    <a:pt x="45663" y="-45"/>
                  </a:cubicBezTo>
                  <a:cubicBezTo>
                    <a:pt x="33545" y="-45"/>
                    <a:pt x="21926" y="4764"/>
                    <a:pt x="13355" y="13335"/>
                  </a:cubicBezTo>
                  <a:cubicBezTo>
                    <a:pt x="4784" y="21898"/>
                    <a:pt x="-26" y="33526"/>
                    <a:pt x="-26" y="45644"/>
                  </a:cubicBezTo>
                  <a:cubicBezTo>
                    <a:pt x="-26" y="57762"/>
                    <a:pt x="4784" y="69382"/>
                    <a:pt x="13355" y="77953"/>
                  </a:cubicBezTo>
                  <a:cubicBezTo>
                    <a:pt x="21926" y="86515"/>
                    <a:pt x="33545" y="91333"/>
                    <a:pt x="45663" y="9133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AF3B031-E943-FA20-29BA-99AC5C84D8C6}"/>
                </a:ext>
              </a:extLst>
            </p:cNvPr>
            <p:cNvSpPr/>
            <p:nvPr/>
          </p:nvSpPr>
          <p:spPr>
            <a:xfrm>
              <a:off x="7262305" y="3573970"/>
              <a:ext cx="123268" cy="123268"/>
            </a:xfrm>
            <a:custGeom>
              <a:avLst/>
              <a:gdLst>
                <a:gd name="connsiteX0" fmla="*/ 45663 w 91378"/>
                <a:gd name="connsiteY0" fmla="*/ 91333 h 91378"/>
                <a:gd name="connsiteX1" fmla="*/ 77972 w 91378"/>
                <a:gd name="connsiteY1" fmla="*/ 77953 h 91378"/>
                <a:gd name="connsiteX2" fmla="*/ 91352 w 91378"/>
                <a:gd name="connsiteY2" fmla="*/ 45644 h 91378"/>
                <a:gd name="connsiteX3" fmla="*/ 77972 w 91378"/>
                <a:gd name="connsiteY3" fmla="*/ 13335 h 91378"/>
                <a:gd name="connsiteX4" fmla="*/ 45663 w 91378"/>
                <a:gd name="connsiteY4" fmla="*/ -45 h 91378"/>
                <a:gd name="connsiteX5" fmla="*/ 13355 w 91378"/>
                <a:gd name="connsiteY5" fmla="*/ 13335 h 91378"/>
                <a:gd name="connsiteX6" fmla="*/ -26 w 91378"/>
                <a:gd name="connsiteY6" fmla="*/ 45644 h 91378"/>
                <a:gd name="connsiteX7" fmla="*/ 13355 w 91378"/>
                <a:gd name="connsiteY7" fmla="*/ 77953 h 91378"/>
                <a:gd name="connsiteX8" fmla="*/ 45663 w 91378"/>
                <a:gd name="connsiteY8" fmla="*/ 91333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3" y="91333"/>
                  </a:moveTo>
                  <a:cubicBezTo>
                    <a:pt x="57781" y="91333"/>
                    <a:pt x="69401" y="86515"/>
                    <a:pt x="77972" y="77953"/>
                  </a:cubicBezTo>
                  <a:cubicBezTo>
                    <a:pt x="86543" y="69382"/>
                    <a:pt x="91352" y="57762"/>
                    <a:pt x="91352" y="45644"/>
                  </a:cubicBezTo>
                  <a:cubicBezTo>
                    <a:pt x="91352" y="33526"/>
                    <a:pt x="86543" y="21906"/>
                    <a:pt x="77972" y="13335"/>
                  </a:cubicBezTo>
                  <a:cubicBezTo>
                    <a:pt x="69401" y="4764"/>
                    <a:pt x="57781" y="-45"/>
                    <a:pt x="45663" y="-45"/>
                  </a:cubicBezTo>
                  <a:cubicBezTo>
                    <a:pt x="33545" y="-45"/>
                    <a:pt x="21926" y="4764"/>
                    <a:pt x="13355" y="13335"/>
                  </a:cubicBezTo>
                  <a:cubicBezTo>
                    <a:pt x="4784" y="21906"/>
                    <a:pt x="-26" y="33526"/>
                    <a:pt x="-26" y="45644"/>
                  </a:cubicBezTo>
                  <a:cubicBezTo>
                    <a:pt x="-26" y="57762"/>
                    <a:pt x="4784" y="69382"/>
                    <a:pt x="13355" y="77953"/>
                  </a:cubicBezTo>
                  <a:cubicBezTo>
                    <a:pt x="21926" y="86515"/>
                    <a:pt x="33545" y="91333"/>
                    <a:pt x="45663" y="9133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AF578C-00E5-BCEC-4AB0-89E691D3C024}"/>
              </a:ext>
            </a:extLst>
          </p:cNvPr>
          <p:cNvGrpSpPr/>
          <p:nvPr/>
        </p:nvGrpSpPr>
        <p:grpSpPr>
          <a:xfrm>
            <a:off x="7617246" y="3340757"/>
            <a:ext cx="123268" cy="204006"/>
            <a:chOff x="7908769" y="3057217"/>
            <a:chExt cx="123268" cy="204006"/>
          </a:xfrm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73F66B1-B86D-5445-76F7-230D5FBF24D2}"/>
                </a:ext>
              </a:extLst>
            </p:cNvPr>
            <p:cNvSpPr/>
            <p:nvPr/>
          </p:nvSpPr>
          <p:spPr>
            <a:xfrm>
              <a:off x="7908769" y="3095681"/>
              <a:ext cx="123268" cy="123268"/>
            </a:xfrm>
            <a:custGeom>
              <a:avLst/>
              <a:gdLst>
                <a:gd name="connsiteX0" fmla="*/ 45660 w 91378"/>
                <a:gd name="connsiteY0" fmla="*/ 91336 h 91378"/>
                <a:gd name="connsiteX1" fmla="*/ 77969 w 91378"/>
                <a:gd name="connsiteY1" fmla="*/ 77955 h 91378"/>
                <a:gd name="connsiteX2" fmla="*/ 91349 w 91378"/>
                <a:gd name="connsiteY2" fmla="*/ 45646 h 91378"/>
                <a:gd name="connsiteX3" fmla="*/ 77969 w 91378"/>
                <a:gd name="connsiteY3" fmla="*/ 13338 h 91378"/>
                <a:gd name="connsiteX4" fmla="*/ 45660 w 91378"/>
                <a:gd name="connsiteY4" fmla="*/ -43 h 91378"/>
                <a:gd name="connsiteX5" fmla="*/ 13351 w 91378"/>
                <a:gd name="connsiteY5" fmla="*/ 13338 h 91378"/>
                <a:gd name="connsiteX6" fmla="*/ -29 w 91378"/>
                <a:gd name="connsiteY6" fmla="*/ 45646 h 91378"/>
                <a:gd name="connsiteX7" fmla="*/ 13351 w 91378"/>
                <a:gd name="connsiteY7" fmla="*/ 77955 h 91378"/>
                <a:gd name="connsiteX8" fmla="*/ 45660 w 91378"/>
                <a:gd name="connsiteY8" fmla="*/ 91336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0" y="91336"/>
                  </a:moveTo>
                  <a:cubicBezTo>
                    <a:pt x="57778" y="91336"/>
                    <a:pt x="69398" y="86518"/>
                    <a:pt x="77969" y="77955"/>
                  </a:cubicBezTo>
                  <a:cubicBezTo>
                    <a:pt x="86540" y="69384"/>
                    <a:pt x="91349" y="57764"/>
                    <a:pt x="91349" y="45646"/>
                  </a:cubicBezTo>
                  <a:cubicBezTo>
                    <a:pt x="91349" y="33529"/>
                    <a:pt x="86540" y="21900"/>
                    <a:pt x="77969" y="13338"/>
                  </a:cubicBezTo>
                  <a:cubicBezTo>
                    <a:pt x="69398" y="4767"/>
                    <a:pt x="57778" y="-43"/>
                    <a:pt x="45660" y="-43"/>
                  </a:cubicBezTo>
                  <a:cubicBezTo>
                    <a:pt x="33542" y="-43"/>
                    <a:pt x="21922" y="4767"/>
                    <a:pt x="13351" y="13338"/>
                  </a:cubicBezTo>
                  <a:cubicBezTo>
                    <a:pt x="4780" y="21900"/>
                    <a:pt x="-29" y="33529"/>
                    <a:pt x="-29" y="45646"/>
                  </a:cubicBezTo>
                  <a:cubicBezTo>
                    <a:pt x="-29" y="57764"/>
                    <a:pt x="4780" y="69384"/>
                    <a:pt x="13351" y="77955"/>
                  </a:cubicBezTo>
                  <a:cubicBezTo>
                    <a:pt x="21922" y="86518"/>
                    <a:pt x="33542" y="91336"/>
                    <a:pt x="45660" y="91336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F7F8EA9-5A68-0CC9-D65B-0290A0378D61}"/>
                </a:ext>
              </a:extLst>
            </p:cNvPr>
            <p:cNvSpPr/>
            <p:nvPr/>
          </p:nvSpPr>
          <p:spPr>
            <a:xfrm>
              <a:off x="7908769" y="3102840"/>
              <a:ext cx="123268" cy="123268"/>
            </a:xfrm>
            <a:custGeom>
              <a:avLst/>
              <a:gdLst>
                <a:gd name="connsiteX0" fmla="*/ 45660 w 91378"/>
                <a:gd name="connsiteY0" fmla="*/ 91335 h 91378"/>
                <a:gd name="connsiteX1" fmla="*/ 77969 w 91378"/>
                <a:gd name="connsiteY1" fmla="*/ 77955 h 91378"/>
                <a:gd name="connsiteX2" fmla="*/ 91349 w 91378"/>
                <a:gd name="connsiteY2" fmla="*/ 45646 h 91378"/>
                <a:gd name="connsiteX3" fmla="*/ 77969 w 91378"/>
                <a:gd name="connsiteY3" fmla="*/ 13338 h 91378"/>
                <a:gd name="connsiteX4" fmla="*/ 45660 w 91378"/>
                <a:gd name="connsiteY4" fmla="*/ -43 h 91378"/>
                <a:gd name="connsiteX5" fmla="*/ 13351 w 91378"/>
                <a:gd name="connsiteY5" fmla="*/ 13338 h 91378"/>
                <a:gd name="connsiteX6" fmla="*/ -29 w 91378"/>
                <a:gd name="connsiteY6" fmla="*/ 45646 h 91378"/>
                <a:gd name="connsiteX7" fmla="*/ 13351 w 91378"/>
                <a:gd name="connsiteY7" fmla="*/ 77955 h 91378"/>
                <a:gd name="connsiteX8" fmla="*/ 45660 w 91378"/>
                <a:gd name="connsiteY8" fmla="*/ 91335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0" y="91335"/>
                  </a:moveTo>
                  <a:cubicBezTo>
                    <a:pt x="57778" y="91335"/>
                    <a:pt x="69398" y="86517"/>
                    <a:pt x="77969" y="77955"/>
                  </a:cubicBezTo>
                  <a:cubicBezTo>
                    <a:pt x="86540" y="69384"/>
                    <a:pt x="91349" y="57764"/>
                    <a:pt x="91349" y="45646"/>
                  </a:cubicBezTo>
                  <a:cubicBezTo>
                    <a:pt x="91349" y="33528"/>
                    <a:pt x="86540" y="21909"/>
                    <a:pt x="77969" y="13338"/>
                  </a:cubicBezTo>
                  <a:cubicBezTo>
                    <a:pt x="69398" y="4767"/>
                    <a:pt x="57778" y="-43"/>
                    <a:pt x="45660" y="-43"/>
                  </a:cubicBezTo>
                  <a:cubicBezTo>
                    <a:pt x="33542" y="-43"/>
                    <a:pt x="21922" y="4767"/>
                    <a:pt x="13351" y="13338"/>
                  </a:cubicBezTo>
                  <a:cubicBezTo>
                    <a:pt x="4780" y="21909"/>
                    <a:pt x="-29" y="33528"/>
                    <a:pt x="-29" y="45646"/>
                  </a:cubicBezTo>
                  <a:cubicBezTo>
                    <a:pt x="-29" y="57764"/>
                    <a:pt x="4780" y="69384"/>
                    <a:pt x="13351" y="77955"/>
                  </a:cubicBezTo>
                  <a:cubicBezTo>
                    <a:pt x="21922" y="86517"/>
                    <a:pt x="33542" y="91335"/>
                    <a:pt x="45660" y="91335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2E65AC2-9497-9399-0227-AA6239571EE6}"/>
                </a:ext>
              </a:extLst>
            </p:cNvPr>
            <p:cNvSpPr/>
            <p:nvPr/>
          </p:nvSpPr>
          <p:spPr>
            <a:xfrm>
              <a:off x="7908769" y="3137955"/>
              <a:ext cx="123268" cy="123268"/>
            </a:xfrm>
            <a:custGeom>
              <a:avLst/>
              <a:gdLst>
                <a:gd name="connsiteX0" fmla="*/ 45660 w 91378"/>
                <a:gd name="connsiteY0" fmla="*/ 91335 h 91378"/>
                <a:gd name="connsiteX1" fmla="*/ 77969 w 91378"/>
                <a:gd name="connsiteY1" fmla="*/ 77955 h 91378"/>
                <a:gd name="connsiteX2" fmla="*/ 91349 w 91378"/>
                <a:gd name="connsiteY2" fmla="*/ 45646 h 91378"/>
                <a:gd name="connsiteX3" fmla="*/ 77969 w 91378"/>
                <a:gd name="connsiteY3" fmla="*/ 13337 h 91378"/>
                <a:gd name="connsiteX4" fmla="*/ 45660 w 91378"/>
                <a:gd name="connsiteY4" fmla="*/ -43 h 91378"/>
                <a:gd name="connsiteX5" fmla="*/ 13351 w 91378"/>
                <a:gd name="connsiteY5" fmla="*/ 13337 h 91378"/>
                <a:gd name="connsiteX6" fmla="*/ -29 w 91378"/>
                <a:gd name="connsiteY6" fmla="*/ 45646 h 91378"/>
                <a:gd name="connsiteX7" fmla="*/ 13351 w 91378"/>
                <a:gd name="connsiteY7" fmla="*/ 77955 h 91378"/>
                <a:gd name="connsiteX8" fmla="*/ 45660 w 91378"/>
                <a:gd name="connsiteY8" fmla="*/ 91335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60" y="91335"/>
                  </a:moveTo>
                  <a:cubicBezTo>
                    <a:pt x="57778" y="91335"/>
                    <a:pt x="69398" y="86526"/>
                    <a:pt x="77969" y="77955"/>
                  </a:cubicBezTo>
                  <a:cubicBezTo>
                    <a:pt x="86540" y="69384"/>
                    <a:pt x="91349" y="57764"/>
                    <a:pt x="91349" y="45646"/>
                  </a:cubicBezTo>
                  <a:cubicBezTo>
                    <a:pt x="91349" y="33528"/>
                    <a:pt x="86540" y="21908"/>
                    <a:pt x="77969" y="13337"/>
                  </a:cubicBezTo>
                  <a:cubicBezTo>
                    <a:pt x="69398" y="4775"/>
                    <a:pt x="57778" y="-43"/>
                    <a:pt x="45660" y="-43"/>
                  </a:cubicBezTo>
                  <a:cubicBezTo>
                    <a:pt x="33542" y="-43"/>
                    <a:pt x="21922" y="4775"/>
                    <a:pt x="13351" y="13337"/>
                  </a:cubicBezTo>
                  <a:cubicBezTo>
                    <a:pt x="4780" y="21908"/>
                    <a:pt x="-29" y="33528"/>
                    <a:pt x="-29" y="45646"/>
                  </a:cubicBezTo>
                  <a:cubicBezTo>
                    <a:pt x="-29" y="57764"/>
                    <a:pt x="4780" y="69384"/>
                    <a:pt x="13351" y="77955"/>
                  </a:cubicBezTo>
                  <a:cubicBezTo>
                    <a:pt x="21922" y="86526"/>
                    <a:pt x="33542" y="91335"/>
                    <a:pt x="45660" y="91335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CCB1ABD-1539-1EB0-4593-DDBD30CB69E4}"/>
                </a:ext>
              </a:extLst>
            </p:cNvPr>
            <p:cNvSpPr/>
            <p:nvPr/>
          </p:nvSpPr>
          <p:spPr>
            <a:xfrm>
              <a:off x="7908769" y="3057217"/>
              <a:ext cx="123268" cy="123279"/>
            </a:xfrm>
            <a:custGeom>
              <a:avLst/>
              <a:gdLst>
                <a:gd name="connsiteX0" fmla="*/ 45660 w 91378"/>
                <a:gd name="connsiteY0" fmla="*/ 91344 h 91386"/>
                <a:gd name="connsiteX1" fmla="*/ 77969 w 91378"/>
                <a:gd name="connsiteY1" fmla="*/ 77955 h 91386"/>
                <a:gd name="connsiteX2" fmla="*/ 91349 w 91378"/>
                <a:gd name="connsiteY2" fmla="*/ 45647 h 91386"/>
                <a:gd name="connsiteX3" fmla="*/ 77969 w 91378"/>
                <a:gd name="connsiteY3" fmla="*/ 13346 h 91386"/>
                <a:gd name="connsiteX4" fmla="*/ 45660 w 91378"/>
                <a:gd name="connsiteY4" fmla="*/ -43 h 91386"/>
                <a:gd name="connsiteX5" fmla="*/ 13351 w 91378"/>
                <a:gd name="connsiteY5" fmla="*/ 13346 h 91386"/>
                <a:gd name="connsiteX6" fmla="*/ -29 w 91378"/>
                <a:gd name="connsiteY6" fmla="*/ 45647 h 91386"/>
                <a:gd name="connsiteX7" fmla="*/ 13351 w 91378"/>
                <a:gd name="connsiteY7" fmla="*/ 77955 h 91386"/>
                <a:gd name="connsiteX8" fmla="*/ 45660 w 91378"/>
                <a:gd name="connsiteY8" fmla="*/ 91344 h 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6">
                  <a:moveTo>
                    <a:pt x="45660" y="91344"/>
                  </a:moveTo>
                  <a:cubicBezTo>
                    <a:pt x="57778" y="91344"/>
                    <a:pt x="69398" y="86526"/>
                    <a:pt x="77969" y="77955"/>
                  </a:cubicBezTo>
                  <a:cubicBezTo>
                    <a:pt x="86540" y="69393"/>
                    <a:pt x="91349" y="57765"/>
                    <a:pt x="91349" y="45647"/>
                  </a:cubicBezTo>
                  <a:cubicBezTo>
                    <a:pt x="91349" y="33537"/>
                    <a:pt x="86540" y="21909"/>
                    <a:pt x="77969" y="13346"/>
                  </a:cubicBezTo>
                  <a:cubicBezTo>
                    <a:pt x="69398" y="4775"/>
                    <a:pt x="57778" y="-43"/>
                    <a:pt x="45660" y="-43"/>
                  </a:cubicBezTo>
                  <a:cubicBezTo>
                    <a:pt x="33542" y="-43"/>
                    <a:pt x="21922" y="4775"/>
                    <a:pt x="13351" y="13346"/>
                  </a:cubicBezTo>
                  <a:cubicBezTo>
                    <a:pt x="4780" y="21909"/>
                    <a:pt x="-29" y="33537"/>
                    <a:pt x="-29" y="45647"/>
                  </a:cubicBezTo>
                  <a:cubicBezTo>
                    <a:pt x="-29" y="57765"/>
                    <a:pt x="4780" y="69393"/>
                    <a:pt x="13351" y="77955"/>
                  </a:cubicBezTo>
                  <a:cubicBezTo>
                    <a:pt x="21922" y="86526"/>
                    <a:pt x="33542" y="91344"/>
                    <a:pt x="45660" y="91344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0F27C6C-D3F1-D61C-0647-E111471203CF}"/>
              </a:ext>
            </a:extLst>
          </p:cNvPr>
          <p:cNvGrpSpPr/>
          <p:nvPr/>
        </p:nvGrpSpPr>
        <p:grpSpPr>
          <a:xfrm>
            <a:off x="9556635" y="2587094"/>
            <a:ext cx="123268" cy="162774"/>
            <a:chOff x="9848158" y="2303554"/>
            <a:chExt cx="123268" cy="162774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44508C4-13A8-C783-559C-8721734D6B51}"/>
                </a:ext>
              </a:extLst>
            </p:cNvPr>
            <p:cNvSpPr/>
            <p:nvPr/>
          </p:nvSpPr>
          <p:spPr>
            <a:xfrm>
              <a:off x="9848158" y="2325069"/>
              <a:ext cx="123268" cy="123268"/>
            </a:xfrm>
            <a:custGeom>
              <a:avLst/>
              <a:gdLst>
                <a:gd name="connsiteX0" fmla="*/ 45651 w 91378"/>
                <a:gd name="connsiteY0" fmla="*/ 91339 h 91378"/>
                <a:gd name="connsiteX1" fmla="*/ 77959 w 91378"/>
                <a:gd name="connsiteY1" fmla="*/ 77959 h 91378"/>
                <a:gd name="connsiteX2" fmla="*/ 91340 w 91378"/>
                <a:gd name="connsiteY2" fmla="*/ 45650 h 91378"/>
                <a:gd name="connsiteX3" fmla="*/ 77959 w 91378"/>
                <a:gd name="connsiteY3" fmla="*/ 13342 h 91378"/>
                <a:gd name="connsiteX4" fmla="*/ 45651 w 91378"/>
                <a:gd name="connsiteY4" fmla="*/ -39 h 91378"/>
                <a:gd name="connsiteX5" fmla="*/ 13342 w 91378"/>
                <a:gd name="connsiteY5" fmla="*/ 13342 h 91378"/>
                <a:gd name="connsiteX6" fmla="*/ -39 w 91378"/>
                <a:gd name="connsiteY6" fmla="*/ 45650 h 91378"/>
                <a:gd name="connsiteX7" fmla="*/ 13342 w 91378"/>
                <a:gd name="connsiteY7" fmla="*/ 77959 h 91378"/>
                <a:gd name="connsiteX8" fmla="*/ 45651 w 91378"/>
                <a:gd name="connsiteY8" fmla="*/ 91339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1" y="91339"/>
                  </a:moveTo>
                  <a:cubicBezTo>
                    <a:pt x="57769" y="91339"/>
                    <a:pt x="69388" y="86530"/>
                    <a:pt x="77959" y="77959"/>
                  </a:cubicBezTo>
                  <a:cubicBezTo>
                    <a:pt x="86530" y="69388"/>
                    <a:pt x="91340" y="57768"/>
                    <a:pt x="91340" y="45650"/>
                  </a:cubicBezTo>
                  <a:cubicBezTo>
                    <a:pt x="91340" y="33532"/>
                    <a:pt x="86530" y="21913"/>
                    <a:pt x="77959" y="13342"/>
                  </a:cubicBezTo>
                  <a:cubicBezTo>
                    <a:pt x="69388" y="4771"/>
                    <a:pt x="57769" y="-39"/>
                    <a:pt x="45651" y="-39"/>
                  </a:cubicBezTo>
                  <a:cubicBezTo>
                    <a:pt x="33533" y="-39"/>
                    <a:pt x="21913" y="4771"/>
                    <a:pt x="13342" y="13342"/>
                  </a:cubicBezTo>
                  <a:cubicBezTo>
                    <a:pt x="4771" y="21913"/>
                    <a:pt x="-39" y="33532"/>
                    <a:pt x="-39" y="45650"/>
                  </a:cubicBezTo>
                  <a:cubicBezTo>
                    <a:pt x="-39" y="57768"/>
                    <a:pt x="4771" y="69388"/>
                    <a:pt x="13342" y="77959"/>
                  </a:cubicBezTo>
                  <a:cubicBezTo>
                    <a:pt x="21913" y="86530"/>
                    <a:pt x="33533" y="91339"/>
                    <a:pt x="45651" y="91339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A33F43A-94C7-DF3D-B740-BB256B8D5FCD}"/>
                </a:ext>
              </a:extLst>
            </p:cNvPr>
            <p:cNvSpPr/>
            <p:nvPr/>
          </p:nvSpPr>
          <p:spPr>
            <a:xfrm>
              <a:off x="9848158" y="2343049"/>
              <a:ext cx="123268" cy="123279"/>
            </a:xfrm>
            <a:custGeom>
              <a:avLst/>
              <a:gdLst>
                <a:gd name="connsiteX0" fmla="*/ 45651 w 91378"/>
                <a:gd name="connsiteY0" fmla="*/ 91348 h 91386"/>
                <a:gd name="connsiteX1" fmla="*/ 77959 w 91378"/>
                <a:gd name="connsiteY1" fmla="*/ 77959 h 91386"/>
                <a:gd name="connsiteX2" fmla="*/ 91340 w 91378"/>
                <a:gd name="connsiteY2" fmla="*/ 45650 h 91386"/>
                <a:gd name="connsiteX3" fmla="*/ 77959 w 91378"/>
                <a:gd name="connsiteY3" fmla="*/ 13350 h 91386"/>
                <a:gd name="connsiteX4" fmla="*/ 45651 w 91378"/>
                <a:gd name="connsiteY4" fmla="*/ -39 h 91386"/>
                <a:gd name="connsiteX5" fmla="*/ 13342 w 91378"/>
                <a:gd name="connsiteY5" fmla="*/ 13350 h 91386"/>
                <a:gd name="connsiteX6" fmla="*/ -39 w 91378"/>
                <a:gd name="connsiteY6" fmla="*/ 45650 h 91386"/>
                <a:gd name="connsiteX7" fmla="*/ 13342 w 91378"/>
                <a:gd name="connsiteY7" fmla="*/ 77959 h 91386"/>
                <a:gd name="connsiteX8" fmla="*/ 45651 w 91378"/>
                <a:gd name="connsiteY8" fmla="*/ 91348 h 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6">
                  <a:moveTo>
                    <a:pt x="45651" y="91348"/>
                  </a:moveTo>
                  <a:cubicBezTo>
                    <a:pt x="57769" y="91348"/>
                    <a:pt x="69388" y="86530"/>
                    <a:pt x="77959" y="77959"/>
                  </a:cubicBezTo>
                  <a:cubicBezTo>
                    <a:pt x="86530" y="69396"/>
                    <a:pt x="91340" y="57768"/>
                    <a:pt x="91340" y="45650"/>
                  </a:cubicBezTo>
                  <a:cubicBezTo>
                    <a:pt x="91340" y="33541"/>
                    <a:pt x="86530" y="21912"/>
                    <a:pt x="77959" y="13350"/>
                  </a:cubicBezTo>
                  <a:cubicBezTo>
                    <a:pt x="69388" y="4779"/>
                    <a:pt x="57769" y="-39"/>
                    <a:pt x="45651" y="-39"/>
                  </a:cubicBezTo>
                  <a:cubicBezTo>
                    <a:pt x="33533" y="-39"/>
                    <a:pt x="21913" y="4779"/>
                    <a:pt x="13342" y="13350"/>
                  </a:cubicBezTo>
                  <a:cubicBezTo>
                    <a:pt x="4771" y="21912"/>
                    <a:pt x="-39" y="33541"/>
                    <a:pt x="-39" y="45650"/>
                  </a:cubicBezTo>
                  <a:cubicBezTo>
                    <a:pt x="-39" y="57768"/>
                    <a:pt x="4771" y="69396"/>
                    <a:pt x="13342" y="77959"/>
                  </a:cubicBezTo>
                  <a:cubicBezTo>
                    <a:pt x="21913" y="86530"/>
                    <a:pt x="33533" y="91348"/>
                    <a:pt x="45651" y="91348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B8E2FA5-3820-3CFB-B1C3-5C28CBD71A6F}"/>
                </a:ext>
              </a:extLst>
            </p:cNvPr>
            <p:cNvSpPr/>
            <p:nvPr/>
          </p:nvSpPr>
          <p:spPr>
            <a:xfrm>
              <a:off x="9848158" y="2309092"/>
              <a:ext cx="123268" cy="123268"/>
            </a:xfrm>
            <a:custGeom>
              <a:avLst/>
              <a:gdLst>
                <a:gd name="connsiteX0" fmla="*/ 45651 w 91378"/>
                <a:gd name="connsiteY0" fmla="*/ 91339 h 91378"/>
                <a:gd name="connsiteX1" fmla="*/ 77959 w 91378"/>
                <a:gd name="connsiteY1" fmla="*/ 77959 h 91378"/>
                <a:gd name="connsiteX2" fmla="*/ 91340 w 91378"/>
                <a:gd name="connsiteY2" fmla="*/ 45650 h 91378"/>
                <a:gd name="connsiteX3" fmla="*/ 77959 w 91378"/>
                <a:gd name="connsiteY3" fmla="*/ 13342 h 91378"/>
                <a:gd name="connsiteX4" fmla="*/ 45651 w 91378"/>
                <a:gd name="connsiteY4" fmla="*/ -39 h 91378"/>
                <a:gd name="connsiteX5" fmla="*/ 13342 w 91378"/>
                <a:gd name="connsiteY5" fmla="*/ 13342 h 91378"/>
                <a:gd name="connsiteX6" fmla="*/ -39 w 91378"/>
                <a:gd name="connsiteY6" fmla="*/ 45650 h 91378"/>
                <a:gd name="connsiteX7" fmla="*/ 13342 w 91378"/>
                <a:gd name="connsiteY7" fmla="*/ 77959 h 91378"/>
                <a:gd name="connsiteX8" fmla="*/ 45651 w 91378"/>
                <a:gd name="connsiteY8" fmla="*/ 91339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1" y="91339"/>
                  </a:moveTo>
                  <a:cubicBezTo>
                    <a:pt x="57769" y="91339"/>
                    <a:pt x="69388" y="86530"/>
                    <a:pt x="77959" y="77959"/>
                  </a:cubicBezTo>
                  <a:cubicBezTo>
                    <a:pt x="86530" y="69388"/>
                    <a:pt x="91340" y="57768"/>
                    <a:pt x="91340" y="45650"/>
                  </a:cubicBezTo>
                  <a:cubicBezTo>
                    <a:pt x="91340" y="33532"/>
                    <a:pt x="86530" y="21913"/>
                    <a:pt x="77959" y="13342"/>
                  </a:cubicBezTo>
                  <a:cubicBezTo>
                    <a:pt x="69388" y="4779"/>
                    <a:pt x="57769" y="-39"/>
                    <a:pt x="45651" y="-39"/>
                  </a:cubicBezTo>
                  <a:cubicBezTo>
                    <a:pt x="33533" y="-39"/>
                    <a:pt x="21913" y="4779"/>
                    <a:pt x="13342" y="13342"/>
                  </a:cubicBezTo>
                  <a:cubicBezTo>
                    <a:pt x="4771" y="21913"/>
                    <a:pt x="-39" y="33532"/>
                    <a:pt x="-39" y="45650"/>
                  </a:cubicBezTo>
                  <a:cubicBezTo>
                    <a:pt x="-39" y="57768"/>
                    <a:pt x="4771" y="69388"/>
                    <a:pt x="13342" y="77959"/>
                  </a:cubicBezTo>
                  <a:cubicBezTo>
                    <a:pt x="21913" y="86530"/>
                    <a:pt x="33533" y="91339"/>
                    <a:pt x="45651" y="91339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9E9CB2C-DC55-5EB5-40B1-7B4046E26726}"/>
                </a:ext>
              </a:extLst>
            </p:cNvPr>
            <p:cNvSpPr/>
            <p:nvPr/>
          </p:nvSpPr>
          <p:spPr>
            <a:xfrm>
              <a:off x="9848158" y="2303554"/>
              <a:ext cx="123268" cy="123268"/>
            </a:xfrm>
            <a:custGeom>
              <a:avLst/>
              <a:gdLst>
                <a:gd name="connsiteX0" fmla="*/ 45651 w 91378"/>
                <a:gd name="connsiteY0" fmla="*/ 91339 h 91378"/>
                <a:gd name="connsiteX1" fmla="*/ 77959 w 91378"/>
                <a:gd name="connsiteY1" fmla="*/ 77959 h 91378"/>
                <a:gd name="connsiteX2" fmla="*/ 91340 w 91378"/>
                <a:gd name="connsiteY2" fmla="*/ 45650 h 91378"/>
                <a:gd name="connsiteX3" fmla="*/ 77959 w 91378"/>
                <a:gd name="connsiteY3" fmla="*/ 13342 h 91378"/>
                <a:gd name="connsiteX4" fmla="*/ 45651 w 91378"/>
                <a:gd name="connsiteY4" fmla="*/ -39 h 91378"/>
                <a:gd name="connsiteX5" fmla="*/ 13342 w 91378"/>
                <a:gd name="connsiteY5" fmla="*/ 13342 h 91378"/>
                <a:gd name="connsiteX6" fmla="*/ -39 w 91378"/>
                <a:gd name="connsiteY6" fmla="*/ 45650 h 91378"/>
                <a:gd name="connsiteX7" fmla="*/ 13342 w 91378"/>
                <a:gd name="connsiteY7" fmla="*/ 77959 h 91378"/>
                <a:gd name="connsiteX8" fmla="*/ 45651 w 91378"/>
                <a:gd name="connsiteY8" fmla="*/ 91339 h 9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8">
                  <a:moveTo>
                    <a:pt x="45651" y="91339"/>
                  </a:moveTo>
                  <a:cubicBezTo>
                    <a:pt x="57769" y="91339"/>
                    <a:pt x="69388" y="86521"/>
                    <a:pt x="77959" y="77959"/>
                  </a:cubicBezTo>
                  <a:cubicBezTo>
                    <a:pt x="86530" y="69388"/>
                    <a:pt x="91340" y="57768"/>
                    <a:pt x="91340" y="45650"/>
                  </a:cubicBezTo>
                  <a:cubicBezTo>
                    <a:pt x="91340" y="33532"/>
                    <a:pt x="86530" y="21904"/>
                    <a:pt x="77959" y="13342"/>
                  </a:cubicBezTo>
                  <a:cubicBezTo>
                    <a:pt x="69388" y="4771"/>
                    <a:pt x="57769" y="-39"/>
                    <a:pt x="45651" y="-39"/>
                  </a:cubicBezTo>
                  <a:cubicBezTo>
                    <a:pt x="33533" y="-39"/>
                    <a:pt x="21913" y="4771"/>
                    <a:pt x="13342" y="13342"/>
                  </a:cubicBezTo>
                  <a:cubicBezTo>
                    <a:pt x="4771" y="21904"/>
                    <a:pt x="-39" y="33532"/>
                    <a:pt x="-39" y="45650"/>
                  </a:cubicBezTo>
                  <a:cubicBezTo>
                    <a:pt x="-39" y="57768"/>
                    <a:pt x="4771" y="69388"/>
                    <a:pt x="13342" y="77959"/>
                  </a:cubicBezTo>
                  <a:cubicBezTo>
                    <a:pt x="21913" y="86521"/>
                    <a:pt x="33533" y="91339"/>
                    <a:pt x="45651" y="91339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802F1D-18AF-954A-3CFA-27FE429CDE41}"/>
              </a:ext>
            </a:extLst>
          </p:cNvPr>
          <p:cNvGrpSpPr/>
          <p:nvPr/>
        </p:nvGrpSpPr>
        <p:grpSpPr>
          <a:xfrm>
            <a:off x="10203097" y="2364441"/>
            <a:ext cx="123268" cy="229674"/>
            <a:chOff x="10494620" y="2080901"/>
            <a:chExt cx="123268" cy="229674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3F07269-F655-9C33-15C0-BEB3AE761FCB}"/>
                </a:ext>
              </a:extLst>
            </p:cNvPr>
            <p:cNvSpPr/>
            <p:nvPr/>
          </p:nvSpPr>
          <p:spPr>
            <a:xfrm>
              <a:off x="10494620" y="2157422"/>
              <a:ext cx="123268" cy="123271"/>
            </a:xfrm>
            <a:custGeom>
              <a:avLst/>
              <a:gdLst>
                <a:gd name="connsiteX0" fmla="*/ 45647 w 91378"/>
                <a:gd name="connsiteY0" fmla="*/ 91343 h 91380"/>
                <a:gd name="connsiteX1" fmla="*/ 77956 w 91378"/>
                <a:gd name="connsiteY1" fmla="*/ 77960 h 91380"/>
                <a:gd name="connsiteX2" fmla="*/ 91336 w 91378"/>
                <a:gd name="connsiteY2" fmla="*/ 45652 h 91380"/>
                <a:gd name="connsiteX3" fmla="*/ 77956 w 91378"/>
                <a:gd name="connsiteY3" fmla="*/ 13344 h 91380"/>
                <a:gd name="connsiteX4" fmla="*/ 45647 w 91378"/>
                <a:gd name="connsiteY4" fmla="*/ -38 h 91380"/>
                <a:gd name="connsiteX5" fmla="*/ 13338 w 91378"/>
                <a:gd name="connsiteY5" fmla="*/ 13344 h 91380"/>
                <a:gd name="connsiteX6" fmla="*/ -42 w 91378"/>
                <a:gd name="connsiteY6" fmla="*/ 45652 h 91380"/>
                <a:gd name="connsiteX7" fmla="*/ 13338 w 91378"/>
                <a:gd name="connsiteY7" fmla="*/ 77960 h 91380"/>
                <a:gd name="connsiteX8" fmla="*/ 45647 w 91378"/>
                <a:gd name="connsiteY8" fmla="*/ 91343 h 9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0">
                  <a:moveTo>
                    <a:pt x="45647" y="91343"/>
                  </a:moveTo>
                  <a:cubicBezTo>
                    <a:pt x="57765" y="91343"/>
                    <a:pt x="69385" y="86528"/>
                    <a:pt x="77956" y="77960"/>
                  </a:cubicBezTo>
                  <a:cubicBezTo>
                    <a:pt x="86527" y="69392"/>
                    <a:pt x="91336" y="57769"/>
                    <a:pt x="91336" y="45652"/>
                  </a:cubicBezTo>
                  <a:cubicBezTo>
                    <a:pt x="91336" y="33535"/>
                    <a:pt x="86527" y="21913"/>
                    <a:pt x="77956" y="13344"/>
                  </a:cubicBezTo>
                  <a:cubicBezTo>
                    <a:pt x="69385" y="4777"/>
                    <a:pt x="57765" y="-38"/>
                    <a:pt x="45647" y="-38"/>
                  </a:cubicBezTo>
                  <a:cubicBezTo>
                    <a:pt x="33529" y="-38"/>
                    <a:pt x="21910" y="4777"/>
                    <a:pt x="13338" y="13344"/>
                  </a:cubicBezTo>
                  <a:cubicBezTo>
                    <a:pt x="4768" y="21913"/>
                    <a:pt x="-42" y="33535"/>
                    <a:pt x="-42" y="45652"/>
                  </a:cubicBezTo>
                  <a:cubicBezTo>
                    <a:pt x="-42" y="57769"/>
                    <a:pt x="4768" y="69392"/>
                    <a:pt x="13338" y="77960"/>
                  </a:cubicBezTo>
                  <a:cubicBezTo>
                    <a:pt x="21910" y="86528"/>
                    <a:pt x="33529" y="91343"/>
                    <a:pt x="45647" y="9134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3CBC149-77AB-C778-4593-EE23B9780498}"/>
                </a:ext>
              </a:extLst>
            </p:cNvPr>
            <p:cNvSpPr/>
            <p:nvPr/>
          </p:nvSpPr>
          <p:spPr>
            <a:xfrm>
              <a:off x="10494620" y="2147269"/>
              <a:ext cx="123268" cy="123269"/>
            </a:xfrm>
            <a:custGeom>
              <a:avLst/>
              <a:gdLst>
                <a:gd name="connsiteX0" fmla="*/ 45647 w 91378"/>
                <a:gd name="connsiteY0" fmla="*/ 91342 h 91379"/>
                <a:gd name="connsiteX1" fmla="*/ 77956 w 91378"/>
                <a:gd name="connsiteY1" fmla="*/ 77960 h 91379"/>
                <a:gd name="connsiteX2" fmla="*/ 91336 w 91378"/>
                <a:gd name="connsiteY2" fmla="*/ 45652 h 91379"/>
                <a:gd name="connsiteX3" fmla="*/ 77956 w 91378"/>
                <a:gd name="connsiteY3" fmla="*/ 13344 h 91379"/>
                <a:gd name="connsiteX4" fmla="*/ 45647 w 91378"/>
                <a:gd name="connsiteY4" fmla="*/ -38 h 91379"/>
                <a:gd name="connsiteX5" fmla="*/ 13338 w 91378"/>
                <a:gd name="connsiteY5" fmla="*/ 13344 h 91379"/>
                <a:gd name="connsiteX6" fmla="*/ -42 w 91378"/>
                <a:gd name="connsiteY6" fmla="*/ 45652 h 91379"/>
                <a:gd name="connsiteX7" fmla="*/ 13338 w 91378"/>
                <a:gd name="connsiteY7" fmla="*/ 77960 h 91379"/>
                <a:gd name="connsiteX8" fmla="*/ 45647 w 91378"/>
                <a:gd name="connsiteY8" fmla="*/ 91342 h 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79">
                  <a:moveTo>
                    <a:pt x="45647" y="91342"/>
                  </a:moveTo>
                  <a:cubicBezTo>
                    <a:pt x="57765" y="91342"/>
                    <a:pt x="69385" y="86528"/>
                    <a:pt x="77956" y="77960"/>
                  </a:cubicBezTo>
                  <a:cubicBezTo>
                    <a:pt x="86527" y="69391"/>
                    <a:pt x="91336" y="57769"/>
                    <a:pt x="91336" y="45652"/>
                  </a:cubicBezTo>
                  <a:cubicBezTo>
                    <a:pt x="91336" y="33535"/>
                    <a:pt x="86527" y="21913"/>
                    <a:pt x="77956" y="13344"/>
                  </a:cubicBezTo>
                  <a:cubicBezTo>
                    <a:pt x="69385" y="4776"/>
                    <a:pt x="57765" y="-38"/>
                    <a:pt x="45647" y="-38"/>
                  </a:cubicBezTo>
                  <a:cubicBezTo>
                    <a:pt x="33529" y="-38"/>
                    <a:pt x="21910" y="4776"/>
                    <a:pt x="13338" y="13344"/>
                  </a:cubicBezTo>
                  <a:cubicBezTo>
                    <a:pt x="4768" y="21913"/>
                    <a:pt x="-42" y="33535"/>
                    <a:pt x="-42" y="45652"/>
                  </a:cubicBezTo>
                  <a:cubicBezTo>
                    <a:pt x="-42" y="57769"/>
                    <a:pt x="4768" y="69391"/>
                    <a:pt x="13338" y="77960"/>
                  </a:cubicBezTo>
                  <a:cubicBezTo>
                    <a:pt x="21910" y="86528"/>
                    <a:pt x="33529" y="91342"/>
                    <a:pt x="45647" y="91342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700598A-C2B6-B541-9906-C808C2719D0C}"/>
                </a:ext>
              </a:extLst>
            </p:cNvPr>
            <p:cNvSpPr/>
            <p:nvPr/>
          </p:nvSpPr>
          <p:spPr>
            <a:xfrm>
              <a:off x="10494620" y="2187300"/>
              <a:ext cx="123268" cy="123275"/>
            </a:xfrm>
            <a:custGeom>
              <a:avLst/>
              <a:gdLst>
                <a:gd name="connsiteX0" fmla="*/ 45647 w 91378"/>
                <a:gd name="connsiteY0" fmla="*/ 91345 h 91383"/>
                <a:gd name="connsiteX1" fmla="*/ 77956 w 91378"/>
                <a:gd name="connsiteY1" fmla="*/ 77960 h 91383"/>
                <a:gd name="connsiteX2" fmla="*/ 91336 w 91378"/>
                <a:gd name="connsiteY2" fmla="*/ 45652 h 91383"/>
                <a:gd name="connsiteX3" fmla="*/ 77956 w 91378"/>
                <a:gd name="connsiteY3" fmla="*/ 13344 h 91383"/>
                <a:gd name="connsiteX4" fmla="*/ 45647 w 91378"/>
                <a:gd name="connsiteY4" fmla="*/ -38 h 91383"/>
                <a:gd name="connsiteX5" fmla="*/ 13338 w 91378"/>
                <a:gd name="connsiteY5" fmla="*/ 13344 h 91383"/>
                <a:gd name="connsiteX6" fmla="*/ -42 w 91378"/>
                <a:gd name="connsiteY6" fmla="*/ 45652 h 91383"/>
                <a:gd name="connsiteX7" fmla="*/ 13338 w 91378"/>
                <a:gd name="connsiteY7" fmla="*/ 77960 h 91383"/>
                <a:gd name="connsiteX8" fmla="*/ 45647 w 91378"/>
                <a:gd name="connsiteY8" fmla="*/ 91345 h 9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3">
                  <a:moveTo>
                    <a:pt x="45647" y="91345"/>
                  </a:moveTo>
                  <a:cubicBezTo>
                    <a:pt x="57765" y="91345"/>
                    <a:pt x="69385" y="86527"/>
                    <a:pt x="77956" y="77960"/>
                  </a:cubicBezTo>
                  <a:cubicBezTo>
                    <a:pt x="86527" y="69392"/>
                    <a:pt x="91336" y="57769"/>
                    <a:pt x="91336" y="45652"/>
                  </a:cubicBezTo>
                  <a:cubicBezTo>
                    <a:pt x="91336" y="33535"/>
                    <a:pt x="86527" y="21912"/>
                    <a:pt x="77956" y="13344"/>
                  </a:cubicBezTo>
                  <a:cubicBezTo>
                    <a:pt x="69385" y="4776"/>
                    <a:pt x="57765" y="-38"/>
                    <a:pt x="45647" y="-38"/>
                  </a:cubicBezTo>
                  <a:cubicBezTo>
                    <a:pt x="33529" y="-38"/>
                    <a:pt x="21910" y="4776"/>
                    <a:pt x="13338" y="13344"/>
                  </a:cubicBezTo>
                  <a:cubicBezTo>
                    <a:pt x="4768" y="21912"/>
                    <a:pt x="-42" y="33535"/>
                    <a:pt x="-42" y="45652"/>
                  </a:cubicBezTo>
                  <a:cubicBezTo>
                    <a:pt x="-42" y="57769"/>
                    <a:pt x="4768" y="69392"/>
                    <a:pt x="13338" y="77960"/>
                  </a:cubicBezTo>
                  <a:cubicBezTo>
                    <a:pt x="21910" y="86527"/>
                    <a:pt x="33529" y="91345"/>
                    <a:pt x="45647" y="91345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F52F2A5-E250-5EAE-ED76-DB1C8B2815CA}"/>
                </a:ext>
              </a:extLst>
            </p:cNvPr>
            <p:cNvSpPr/>
            <p:nvPr/>
          </p:nvSpPr>
          <p:spPr>
            <a:xfrm>
              <a:off x="10494620" y="2080901"/>
              <a:ext cx="123268" cy="123271"/>
            </a:xfrm>
            <a:custGeom>
              <a:avLst/>
              <a:gdLst>
                <a:gd name="connsiteX0" fmla="*/ 45647 w 91378"/>
                <a:gd name="connsiteY0" fmla="*/ 91343 h 91380"/>
                <a:gd name="connsiteX1" fmla="*/ 77956 w 91378"/>
                <a:gd name="connsiteY1" fmla="*/ 77961 h 91380"/>
                <a:gd name="connsiteX2" fmla="*/ 91336 w 91378"/>
                <a:gd name="connsiteY2" fmla="*/ 45652 h 91380"/>
                <a:gd name="connsiteX3" fmla="*/ 77956 w 91378"/>
                <a:gd name="connsiteY3" fmla="*/ 13344 h 91380"/>
                <a:gd name="connsiteX4" fmla="*/ 45647 w 91378"/>
                <a:gd name="connsiteY4" fmla="*/ -38 h 91380"/>
                <a:gd name="connsiteX5" fmla="*/ 13338 w 91378"/>
                <a:gd name="connsiteY5" fmla="*/ 13344 h 91380"/>
                <a:gd name="connsiteX6" fmla="*/ -42 w 91378"/>
                <a:gd name="connsiteY6" fmla="*/ 45652 h 91380"/>
                <a:gd name="connsiteX7" fmla="*/ 13338 w 91378"/>
                <a:gd name="connsiteY7" fmla="*/ 77961 h 91380"/>
                <a:gd name="connsiteX8" fmla="*/ 45647 w 91378"/>
                <a:gd name="connsiteY8" fmla="*/ 91343 h 9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0">
                  <a:moveTo>
                    <a:pt x="45647" y="91343"/>
                  </a:moveTo>
                  <a:cubicBezTo>
                    <a:pt x="57765" y="91343"/>
                    <a:pt x="69385" y="86529"/>
                    <a:pt x="77956" y="77961"/>
                  </a:cubicBezTo>
                  <a:cubicBezTo>
                    <a:pt x="86527" y="69393"/>
                    <a:pt x="91336" y="57770"/>
                    <a:pt x="91336" y="45652"/>
                  </a:cubicBezTo>
                  <a:cubicBezTo>
                    <a:pt x="91336" y="33535"/>
                    <a:pt x="86527" y="21913"/>
                    <a:pt x="77956" y="13344"/>
                  </a:cubicBezTo>
                  <a:cubicBezTo>
                    <a:pt x="69385" y="4777"/>
                    <a:pt x="57765" y="-38"/>
                    <a:pt x="45647" y="-38"/>
                  </a:cubicBezTo>
                  <a:cubicBezTo>
                    <a:pt x="33529" y="-38"/>
                    <a:pt x="21910" y="4777"/>
                    <a:pt x="13338" y="13344"/>
                  </a:cubicBezTo>
                  <a:cubicBezTo>
                    <a:pt x="4768" y="21913"/>
                    <a:pt x="-42" y="33535"/>
                    <a:pt x="-42" y="45652"/>
                  </a:cubicBezTo>
                  <a:cubicBezTo>
                    <a:pt x="-42" y="57770"/>
                    <a:pt x="4768" y="69393"/>
                    <a:pt x="13338" y="77961"/>
                  </a:cubicBezTo>
                  <a:cubicBezTo>
                    <a:pt x="21910" y="86529"/>
                    <a:pt x="33529" y="91343"/>
                    <a:pt x="45647" y="9134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302A4EB-B8D1-079D-D2E9-8D2D4393A47B}"/>
                </a:ext>
              </a:extLst>
            </p:cNvPr>
            <p:cNvSpPr/>
            <p:nvPr/>
          </p:nvSpPr>
          <p:spPr>
            <a:xfrm>
              <a:off x="10494620" y="2080901"/>
              <a:ext cx="123268" cy="123271"/>
            </a:xfrm>
            <a:custGeom>
              <a:avLst/>
              <a:gdLst>
                <a:gd name="connsiteX0" fmla="*/ 45647 w 91378"/>
                <a:gd name="connsiteY0" fmla="*/ 91343 h 91380"/>
                <a:gd name="connsiteX1" fmla="*/ 77956 w 91378"/>
                <a:gd name="connsiteY1" fmla="*/ 77961 h 91380"/>
                <a:gd name="connsiteX2" fmla="*/ 91336 w 91378"/>
                <a:gd name="connsiteY2" fmla="*/ 45652 h 91380"/>
                <a:gd name="connsiteX3" fmla="*/ 77956 w 91378"/>
                <a:gd name="connsiteY3" fmla="*/ 13344 h 91380"/>
                <a:gd name="connsiteX4" fmla="*/ 45647 w 91378"/>
                <a:gd name="connsiteY4" fmla="*/ -38 h 91380"/>
                <a:gd name="connsiteX5" fmla="*/ 13338 w 91378"/>
                <a:gd name="connsiteY5" fmla="*/ 13344 h 91380"/>
                <a:gd name="connsiteX6" fmla="*/ -42 w 91378"/>
                <a:gd name="connsiteY6" fmla="*/ 45652 h 91380"/>
                <a:gd name="connsiteX7" fmla="*/ 13338 w 91378"/>
                <a:gd name="connsiteY7" fmla="*/ 77961 h 91380"/>
                <a:gd name="connsiteX8" fmla="*/ 45647 w 91378"/>
                <a:gd name="connsiteY8" fmla="*/ 91343 h 9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78" h="91380">
                  <a:moveTo>
                    <a:pt x="45647" y="91343"/>
                  </a:moveTo>
                  <a:cubicBezTo>
                    <a:pt x="57765" y="91343"/>
                    <a:pt x="69385" y="86529"/>
                    <a:pt x="77956" y="77961"/>
                  </a:cubicBezTo>
                  <a:cubicBezTo>
                    <a:pt x="86527" y="69393"/>
                    <a:pt x="91336" y="57770"/>
                    <a:pt x="91336" y="45652"/>
                  </a:cubicBezTo>
                  <a:cubicBezTo>
                    <a:pt x="91336" y="33535"/>
                    <a:pt x="86527" y="21913"/>
                    <a:pt x="77956" y="13344"/>
                  </a:cubicBezTo>
                  <a:cubicBezTo>
                    <a:pt x="69385" y="4777"/>
                    <a:pt x="57765" y="-38"/>
                    <a:pt x="45647" y="-38"/>
                  </a:cubicBezTo>
                  <a:cubicBezTo>
                    <a:pt x="33529" y="-38"/>
                    <a:pt x="21910" y="4777"/>
                    <a:pt x="13338" y="13344"/>
                  </a:cubicBezTo>
                  <a:cubicBezTo>
                    <a:pt x="4768" y="21913"/>
                    <a:pt x="-42" y="33535"/>
                    <a:pt x="-42" y="45652"/>
                  </a:cubicBezTo>
                  <a:cubicBezTo>
                    <a:pt x="-42" y="57770"/>
                    <a:pt x="4768" y="69393"/>
                    <a:pt x="13338" y="77961"/>
                  </a:cubicBezTo>
                  <a:cubicBezTo>
                    <a:pt x="21910" y="86529"/>
                    <a:pt x="33529" y="91343"/>
                    <a:pt x="45647" y="91343"/>
                  </a:cubicBezTo>
                  <a:close/>
                </a:path>
              </a:pathLst>
            </a:custGeom>
            <a:solidFill>
              <a:srgbClr val="FF0000"/>
            </a:solidFill>
            <a:ln w="18364" cap="flat">
              <a:solidFill>
                <a:srgbClr val="3C07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C3E6164-690A-9F7D-5BC2-A16ABA233146}"/>
              </a:ext>
            </a:extLst>
          </p:cNvPr>
          <p:cNvSpPr/>
          <p:nvPr/>
        </p:nvSpPr>
        <p:spPr>
          <a:xfrm>
            <a:off x="3152369" y="3035808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72BE2E0-B201-55B8-50F3-01AC9FF6486C}"/>
              </a:ext>
            </a:extLst>
          </p:cNvPr>
          <p:cNvSpPr/>
          <p:nvPr/>
        </p:nvSpPr>
        <p:spPr>
          <a:xfrm>
            <a:off x="3152369" y="2578608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11C609A-BAC0-299B-80C6-43503C32EDDB}"/>
              </a:ext>
            </a:extLst>
          </p:cNvPr>
          <p:cNvSpPr/>
          <p:nvPr/>
        </p:nvSpPr>
        <p:spPr>
          <a:xfrm>
            <a:off x="3155752" y="2122174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08C654C-1948-CEC8-AA38-2847B638F216}"/>
              </a:ext>
            </a:extLst>
          </p:cNvPr>
          <p:cNvSpPr/>
          <p:nvPr/>
        </p:nvSpPr>
        <p:spPr>
          <a:xfrm>
            <a:off x="3152369" y="1660518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FDB4429-AA50-65C6-FA81-8827664783DE}"/>
              </a:ext>
            </a:extLst>
          </p:cNvPr>
          <p:cNvSpPr/>
          <p:nvPr/>
        </p:nvSpPr>
        <p:spPr>
          <a:xfrm>
            <a:off x="3152369" y="1203318"/>
            <a:ext cx="275572" cy="275572"/>
          </a:xfrm>
          <a:prstGeom prst="ellipse">
            <a:avLst/>
          </a:prstGeom>
          <a:gradFill flip="none" rotWithShape="1">
            <a:gsLst>
              <a:gs pos="43000">
                <a:schemeClr val="bg2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69EFFC6-9154-6EDB-71BA-01B5BEE7A1A2}"/>
              </a:ext>
            </a:extLst>
          </p:cNvPr>
          <p:cNvCxnSpPr>
            <a:cxnSpLocks/>
          </p:cNvCxnSpPr>
          <p:nvPr/>
        </p:nvCxnSpPr>
        <p:spPr>
          <a:xfrm>
            <a:off x="2614942" y="3639312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4788D25-CB93-8331-3BF2-275ECD44FEE6}"/>
              </a:ext>
            </a:extLst>
          </p:cNvPr>
          <p:cNvCxnSpPr>
            <a:cxnSpLocks/>
          </p:cNvCxnSpPr>
          <p:nvPr/>
        </p:nvCxnSpPr>
        <p:spPr>
          <a:xfrm>
            <a:off x="2614942" y="3182112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FC7FFA9-91D6-EE4F-EC46-BC91E6D3A141}"/>
              </a:ext>
            </a:extLst>
          </p:cNvPr>
          <p:cNvCxnSpPr>
            <a:cxnSpLocks/>
          </p:cNvCxnSpPr>
          <p:nvPr/>
        </p:nvCxnSpPr>
        <p:spPr>
          <a:xfrm>
            <a:off x="2614942" y="2724912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36D9E2-743D-74ED-F3D6-E3919DE8BDF2}"/>
              </a:ext>
            </a:extLst>
          </p:cNvPr>
          <p:cNvCxnSpPr>
            <a:cxnSpLocks/>
          </p:cNvCxnSpPr>
          <p:nvPr/>
        </p:nvCxnSpPr>
        <p:spPr>
          <a:xfrm>
            <a:off x="2614942" y="2267712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F13BC66-1FE4-6852-E9E7-16011F724C74}"/>
              </a:ext>
            </a:extLst>
          </p:cNvPr>
          <p:cNvCxnSpPr>
            <a:cxnSpLocks/>
          </p:cNvCxnSpPr>
          <p:nvPr/>
        </p:nvCxnSpPr>
        <p:spPr>
          <a:xfrm>
            <a:off x="2614942" y="1806773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7FFD156-C3CC-41DC-C808-CF267560F33D}"/>
              </a:ext>
            </a:extLst>
          </p:cNvPr>
          <p:cNvCxnSpPr>
            <a:cxnSpLocks/>
          </p:cNvCxnSpPr>
          <p:nvPr/>
        </p:nvCxnSpPr>
        <p:spPr>
          <a:xfrm>
            <a:off x="2614942" y="1349573"/>
            <a:ext cx="506186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6894765-EEB4-EF44-C94F-F2952D1F3380}"/>
              </a:ext>
            </a:extLst>
          </p:cNvPr>
          <p:cNvGrpSpPr/>
          <p:nvPr/>
        </p:nvGrpSpPr>
        <p:grpSpPr>
          <a:xfrm>
            <a:off x="7028086" y="2021922"/>
            <a:ext cx="2131429" cy="391175"/>
            <a:chOff x="7227593" y="1955419"/>
            <a:chExt cx="2131429" cy="391175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91E15F12-C8C7-D557-9B56-4DD382F6AABF}"/>
                </a:ext>
              </a:extLst>
            </p:cNvPr>
            <p:cNvSpPr/>
            <p:nvPr/>
          </p:nvSpPr>
          <p:spPr>
            <a:xfrm>
              <a:off x="7227593" y="1955419"/>
              <a:ext cx="2119291" cy="39117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A8189B8-E01B-6F46-F21E-5F073485E541}"/>
                </a:ext>
              </a:extLst>
            </p:cNvPr>
            <p:cNvSpPr txBox="1"/>
            <p:nvPr/>
          </p:nvSpPr>
          <p:spPr>
            <a:xfrm>
              <a:off x="7824855" y="1966340"/>
              <a:ext cx="1534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square root fit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60AC340-0C81-BA0B-DBBD-154D113303BD}"/>
                </a:ext>
              </a:extLst>
            </p:cNvPr>
            <p:cNvCxnSpPr>
              <a:cxnSpLocks/>
            </p:cNvCxnSpPr>
            <p:nvPr/>
          </p:nvCxnSpPr>
          <p:spPr>
            <a:xfrm>
              <a:off x="7304638" y="2151006"/>
              <a:ext cx="495489" cy="0"/>
            </a:xfrm>
            <a:prstGeom prst="line">
              <a:avLst/>
            </a:prstGeom>
            <a:ln w="25400">
              <a:solidFill>
                <a:srgbClr val="0093F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7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1019 L 0.00052 0.1375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019 L 0.00143 0.2041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019 L 0.00156 0.26922 " pathEditMode="relative" rAng="0" ptsTypes="AA">
                                      <p:cBhvr>
                                        <p:cTn id="42" dur="7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1018 L 0.00117 0.3368 " pathEditMode="relative" rAng="0" ptsTypes="AA">
                                      <p:cBhvr>
                                        <p:cTn id="6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018 L 0.00117 0.40301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42" presetClass="path" presetSubtype="0" repeatCount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019 L 0.00104 0.47153 " pathEditMode="relative" rAng="0" ptsTypes="AA">
                                      <p:cBhvr>
                                        <p:cTn id="70" dur="7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305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5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roup 696">
            <a:extLst>
              <a:ext uri="{FF2B5EF4-FFF2-40B4-BE49-F238E27FC236}">
                <a16:creationId xmlns:a16="http://schemas.microsoft.com/office/drawing/2014/main" id="{059FA70D-FCBF-7FDD-D94A-86ED43BFF1FA}"/>
              </a:ext>
            </a:extLst>
          </p:cNvPr>
          <p:cNvGrpSpPr/>
          <p:nvPr/>
        </p:nvGrpSpPr>
        <p:grpSpPr>
          <a:xfrm>
            <a:off x="5162655" y="1308842"/>
            <a:ext cx="6560296" cy="2293296"/>
            <a:chOff x="5162655" y="1315192"/>
            <a:chExt cx="6560296" cy="22932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E4F7C5-CBFC-065E-CADC-9E48A26AE675}"/>
                </a:ext>
              </a:extLst>
            </p:cNvPr>
            <p:cNvGrpSpPr/>
            <p:nvPr/>
          </p:nvGrpSpPr>
          <p:grpSpPr>
            <a:xfrm>
              <a:off x="5514885" y="1315192"/>
              <a:ext cx="6183819" cy="430887"/>
              <a:chOff x="5514885" y="1315192"/>
              <a:chExt cx="6183819" cy="43088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FAF897-F50B-05A3-66D2-1394F48DC6A8}"/>
                  </a:ext>
                </a:extLst>
              </p:cNvPr>
              <p:cNvSpPr txBox="1"/>
              <p:nvPr/>
            </p:nvSpPr>
            <p:spPr>
              <a:xfrm>
                <a:off x="5514885" y="1315192"/>
                <a:ext cx="272843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dirty="0"/>
                  <a:t>whiteboard (isotropic)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BBAE28-0BA1-4FA9-E3AE-2819F55867B7}"/>
                  </a:ext>
                </a:extLst>
              </p:cNvPr>
              <p:cNvSpPr txBox="1"/>
              <p:nvPr/>
            </p:nvSpPr>
            <p:spPr>
              <a:xfrm>
                <a:off x="8988988" y="1315192"/>
                <a:ext cx="27097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 dirty="0"/>
                  <a:t>plywood (orthotropic)</a:t>
                </a:r>
              </a:p>
            </p:txBody>
          </p:sp>
        </p:grpSp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76B4A667-DDA3-4961-0D63-05D0531338CA}"/>
                </a:ext>
              </a:extLst>
            </p:cNvPr>
            <p:cNvGrpSpPr/>
            <p:nvPr/>
          </p:nvGrpSpPr>
          <p:grpSpPr>
            <a:xfrm>
              <a:off x="5162655" y="1836016"/>
              <a:ext cx="6560296" cy="1772472"/>
              <a:chOff x="5162655" y="1836016"/>
              <a:chExt cx="6560296" cy="1772472"/>
            </a:xfrm>
          </p:grpSpPr>
          <p:pic>
            <p:nvPicPr>
              <p:cNvPr id="478" name="Picture 477">
                <a:extLst>
                  <a:ext uri="{FF2B5EF4-FFF2-40B4-BE49-F238E27FC236}">
                    <a16:creationId xmlns:a16="http://schemas.microsoft.com/office/drawing/2014/main" id="{5F933367-B336-B8C2-9543-7A6F19FC0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124" t="47955" r="43250" b="34377"/>
              <a:stretch/>
            </p:blipFill>
            <p:spPr>
              <a:xfrm>
                <a:off x="5399884" y="1836016"/>
                <a:ext cx="2914129" cy="1572240"/>
              </a:xfrm>
              <a:custGeom>
                <a:avLst/>
                <a:gdLst>
                  <a:gd name="connsiteX0" fmla="*/ 288 w 12384723"/>
                  <a:gd name="connsiteY0" fmla="*/ 27 h 10071049"/>
                  <a:gd name="connsiteX1" fmla="*/ 12385012 w 12384723"/>
                  <a:gd name="connsiteY1" fmla="*/ 27 h 10071049"/>
                  <a:gd name="connsiteX2" fmla="*/ 12385012 w 12384723"/>
                  <a:gd name="connsiteY2" fmla="*/ 10071076 h 10071049"/>
                  <a:gd name="connsiteX3" fmla="*/ 288 w 12384723"/>
                  <a:gd name="connsiteY3" fmla="*/ 10071076 h 1007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4723" h="10071049">
                    <a:moveTo>
                      <a:pt x="288" y="27"/>
                    </a:moveTo>
                    <a:lnTo>
                      <a:pt x="12385012" y="27"/>
                    </a:lnTo>
                    <a:lnTo>
                      <a:pt x="12385012" y="10071076"/>
                    </a:lnTo>
                    <a:lnTo>
                      <a:pt x="288" y="10071076"/>
                    </a:lnTo>
                    <a:close/>
                  </a:path>
                </a:pathLst>
              </a:custGeom>
            </p:spPr>
          </p:pic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5BCBD501-D336-986B-4046-6008C24F821E}"/>
                  </a:ext>
                </a:extLst>
              </p:cNvPr>
              <p:cNvGrpSpPr/>
              <p:nvPr/>
            </p:nvGrpSpPr>
            <p:grpSpPr>
              <a:xfrm>
                <a:off x="5647798" y="2049143"/>
                <a:ext cx="800855" cy="661685"/>
                <a:chOff x="5647798" y="2049143"/>
                <a:chExt cx="800855" cy="661685"/>
              </a:xfrm>
            </p:grpSpPr>
            <p:sp>
              <p:nvSpPr>
                <p:cNvPr id="539" name="Freeform 538">
                  <a:extLst>
                    <a:ext uri="{FF2B5EF4-FFF2-40B4-BE49-F238E27FC236}">
                      <a16:creationId xmlns:a16="http://schemas.microsoft.com/office/drawing/2014/main" id="{C41D5F48-70D5-84BB-CC0D-376E03ADB4B9}"/>
                    </a:ext>
                  </a:extLst>
                </p:cNvPr>
                <p:cNvSpPr/>
                <p:nvPr/>
              </p:nvSpPr>
              <p:spPr>
                <a:xfrm>
                  <a:off x="5647798" y="2049143"/>
                  <a:ext cx="800855" cy="661685"/>
                </a:xfrm>
                <a:custGeom>
                  <a:avLst/>
                  <a:gdLst>
                    <a:gd name="connsiteX0" fmla="*/ 27 w 906295"/>
                    <a:gd name="connsiteY0" fmla="*/ 18 h 748802"/>
                    <a:gd name="connsiteX1" fmla="*/ 906323 w 906295"/>
                    <a:gd name="connsiteY1" fmla="*/ 18 h 748802"/>
                    <a:gd name="connsiteX2" fmla="*/ 906323 w 906295"/>
                    <a:gd name="connsiteY2" fmla="*/ 748821 h 748802"/>
                    <a:gd name="connsiteX3" fmla="*/ 27 w 906295"/>
                    <a:gd name="connsiteY3" fmla="*/ 748821 h 748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295" h="748802">
                      <a:moveTo>
                        <a:pt x="27" y="18"/>
                      </a:moveTo>
                      <a:lnTo>
                        <a:pt x="906323" y="18"/>
                      </a:lnTo>
                      <a:lnTo>
                        <a:pt x="906323" y="748821"/>
                      </a:lnTo>
                      <a:lnTo>
                        <a:pt x="27" y="7488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160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40" name="Freeform 539">
                  <a:extLst>
                    <a:ext uri="{FF2B5EF4-FFF2-40B4-BE49-F238E27FC236}">
                      <a16:creationId xmlns:a16="http://schemas.microsoft.com/office/drawing/2014/main" id="{E7359FF5-EAAB-73D2-88C0-D806C7CBC253}"/>
                    </a:ext>
                  </a:extLst>
                </p:cNvPr>
                <p:cNvSpPr/>
                <p:nvPr/>
              </p:nvSpPr>
              <p:spPr>
                <a:xfrm>
                  <a:off x="5859219" y="2152299"/>
                  <a:ext cx="47083" cy="13635"/>
                </a:xfrm>
                <a:custGeom>
                  <a:avLst/>
                  <a:gdLst>
                    <a:gd name="connsiteX0" fmla="*/ 22 w 53282"/>
                    <a:gd name="connsiteY0" fmla="*/ 11 h 15430"/>
                    <a:gd name="connsiteX1" fmla="*/ 53305 w 53282"/>
                    <a:gd name="connsiteY1" fmla="*/ 11 h 15430"/>
                    <a:gd name="connsiteX2" fmla="*/ 53305 w 53282"/>
                    <a:gd name="connsiteY2" fmla="*/ 15442 h 15430"/>
                    <a:gd name="connsiteX3" fmla="*/ 22 w 53282"/>
                    <a:gd name="connsiteY3" fmla="*/ 15442 h 1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282" h="15430">
                      <a:moveTo>
                        <a:pt x="22" y="11"/>
                      </a:moveTo>
                      <a:lnTo>
                        <a:pt x="53305" y="11"/>
                      </a:lnTo>
                      <a:lnTo>
                        <a:pt x="53305" y="15442"/>
                      </a:lnTo>
                      <a:lnTo>
                        <a:pt x="22" y="15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" name="Freeform 540">
                  <a:extLst>
                    <a:ext uri="{FF2B5EF4-FFF2-40B4-BE49-F238E27FC236}">
                      <a16:creationId xmlns:a16="http://schemas.microsoft.com/office/drawing/2014/main" id="{F05B3639-4ABE-383E-57FD-568B594C6299}"/>
                    </a:ext>
                  </a:extLst>
                </p:cNvPr>
                <p:cNvSpPr/>
                <p:nvPr/>
              </p:nvSpPr>
              <p:spPr>
                <a:xfrm>
                  <a:off x="5927282" y="2083730"/>
                  <a:ext cx="108979" cy="127004"/>
                </a:xfrm>
                <a:custGeom>
                  <a:avLst/>
                  <a:gdLst>
                    <a:gd name="connsiteX0" fmla="*/ 123352 w 123327"/>
                    <a:gd name="connsiteY0" fmla="*/ 130782 h 143725"/>
                    <a:gd name="connsiteX1" fmla="*/ 98570 w 123327"/>
                    <a:gd name="connsiteY1" fmla="*/ 139914 h 143725"/>
                    <a:gd name="connsiteX2" fmla="*/ 72595 w 123327"/>
                    <a:gd name="connsiteY2" fmla="*/ 143736 h 143725"/>
                    <a:gd name="connsiteX3" fmla="*/ 42953 w 123327"/>
                    <a:gd name="connsiteY3" fmla="*/ 139266 h 143725"/>
                    <a:gd name="connsiteX4" fmla="*/ 20011 w 123327"/>
                    <a:gd name="connsiteY4" fmla="*/ 125868 h 143725"/>
                    <a:gd name="connsiteX5" fmla="*/ 5240 w 123327"/>
                    <a:gd name="connsiteY5" fmla="*/ 103351 h 143725"/>
                    <a:gd name="connsiteX6" fmla="*/ 25 w 123327"/>
                    <a:gd name="connsiteY6" fmla="*/ 71601 h 143725"/>
                    <a:gd name="connsiteX7" fmla="*/ 19364 w 123327"/>
                    <a:gd name="connsiteY7" fmla="*/ 19264 h 143725"/>
                    <a:gd name="connsiteX8" fmla="*/ 72595 w 123327"/>
                    <a:gd name="connsiteY8" fmla="*/ 11 h 143725"/>
                    <a:gd name="connsiteX9" fmla="*/ 96692 w 123327"/>
                    <a:gd name="connsiteY9" fmla="*/ 2894 h 143725"/>
                    <a:gd name="connsiteX10" fmla="*/ 123251 w 123327"/>
                    <a:gd name="connsiteY10" fmla="*/ 12470 h 143725"/>
                    <a:gd name="connsiteX11" fmla="*/ 123251 w 123327"/>
                    <a:gd name="connsiteY11" fmla="*/ 34339 h 143725"/>
                    <a:gd name="connsiteX12" fmla="*/ 121614 w 123327"/>
                    <a:gd name="connsiteY12" fmla="*/ 34339 h 143725"/>
                    <a:gd name="connsiteX13" fmla="*/ 113239 w 123327"/>
                    <a:gd name="connsiteY13" fmla="*/ 28446 h 143725"/>
                    <a:gd name="connsiteX14" fmla="*/ 102440 w 123327"/>
                    <a:gd name="connsiteY14" fmla="*/ 22439 h 143725"/>
                    <a:gd name="connsiteX15" fmla="*/ 87860 w 123327"/>
                    <a:gd name="connsiteY15" fmla="*/ 17677 h 143725"/>
                    <a:gd name="connsiteX16" fmla="*/ 69474 w 123327"/>
                    <a:gd name="connsiteY16" fmla="*/ 15746 h 143725"/>
                    <a:gd name="connsiteX17" fmla="*/ 32649 w 123327"/>
                    <a:gd name="connsiteY17" fmla="*/ 30669 h 143725"/>
                    <a:gd name="connsiteX18" fmla="*/ 19161 w 123327"/>
                    <a:gd name="connsiteY18" fmla="*/ 71055 h 143725"/>
                    <a:gd name="connsiteX19" fmla="*/ 33284 w 123327"/>
                    <a:gd name="connsiteY19" fmla="*/ 112926 h 143725"/>
                    <a:gd name="connsiteX20" fmla="*/ 71808 w 123327"/>
                    <a:gd name="connsiteY20" fmla="*/ 127811 h 143725"/>
                    <a:gd name="connsiteX21" fmla="*/ 89548 w 123327"/>
                    <a:gd name="connsiteY21" fmla="*/ 126020 h 143725"/>
                    <a:gd name="connsiteX22" fmla="*/ 105169 w 123327"/>
                    <a:gd name="connsiteY22" fmla="*/ 121461 h 143725"/>
                    <a:gd name="connsiteX23" fmla="*/ 105169 w 123327"/>
                    <a:gd name="connsiteY23" fmla="*/ 87526 h 143725"/>
                    <a:gd name="connsiteX24" fmla="*/ 68091 w 123327"/>
                    <a:gd name="connsiteY24" fmla="*/ 87526 h 143725"/>
                    <a:gd name="connsiteX25" fmla="*/ 68091 w 123327"/>
                    <a:gd name="connsiteY25" fmla="*/ 71347 h 143725"/>
                    <a:gd name="connsiteX26" fmla="*/ 123352 w 123327"/>
                    <a:gd name="connsiteY26" fmla="*/ 71347 h 143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3327" h="143725">
                      <a:moveTo>
                        <a:pt x="123352" y="130782"/>
                      </a:moveTo>
                      <a:cubicBezTo>
                        <a:pt x="115815" y="134262"/>
                        <a:pt x="107542" y="137285"/>
                        <a:pt x="98570" y="139914"/>
                      </a:cubicBezTo>
                      <a:cubicBezTo>
                        <a:pt x="89650" y="142441"/>
                        <a:pt x="80970" y="143736"/>
                        <a:pt x="72595" y="143736"/>
                      </a:cubicBezTo>
                      <a:cubicBezTo>
                        <a:pt x="61835" y="143736"/>
                        <a:pt x="51975" y="142238"/>
                        <a:pt x="42953" y="139266"/>
                      </a:cubicBezTo>
                      <a:cubicBezTo>
                        <a:pt x="33982" y="136294"/>
                        <a:pt x="26355" y="131824"/>
                        <a:pt x="20011" y="125868"/>
                      </a:cubicBezTo>
                      <a:cubicBezTo>
                        <a:pt x="13615" y="119822"/>
                        <a:pt x="8705" y="112329"/>
                        <a:pt x="5240" y="103351"/>
                      </a:cubicBezTo>
                      <a:cubicBezTo>
                        <a:pt x="1764" y="94270"/>
                        <a:pt x="25" y="83704"/>
                        <a:pt x="25" y="71601"/>
                      </a:cubicBezTo>
                      <a:cubicBezTo>
                        <a:pt x="25" y="49477"/>
                        <a:pt x="6471" y="32015"/>
                        <a:pt x="19364" y="19264"/>
                      </a:cubicBezTo>
                      <a:cubicBezTo>
                        <a:pt x="32294" y="6412"/>
                        <a:pt x="50046" y="11"/>
                        <a:pt x="72595" y="11"/>
                      </a:cubicBezTo>
                      <a:cubicBezTo>
                        <a:pt x="80475" y="11"/>
                        <a:pt x="88508" y="963"/>
                        <a:pt x="96692" y="2894"/>
                      </a:cubicBezTo>
                      <a:cubicBezTo>
                        <a:pt x="104915" y="4723"/>
                        <a:pt x="113785" y="7948"/>
                        <a:pt x="123251" y="12470"/>
                      </a:cubicBezTo>
                      <a:lnTo>
                        <a:pt x="123251" y="34339"/>
                      </a:lnTo>
                      <a:lnTo>
                        <a:pt x="121614" y="34339"/>
                      </a:lnTo>
                      <a:cubicBezTo>
                        <a:pt x="119685" y="32853"/>
                        <a:pt x="116906" y="30872"/>
                        <a:pt x="113239" y="28446"/>
                      </a:cubicBezTo>
                      <a:cubicBezTo>
                        <a:pt x="109572" y="26059"/>
                        <a:pt x="106006" y="24027"/>
                        <a:pt x="102440" y="22439"/>
                      </a:cubicBezTo>
                      <a:cubicBezTo>
                        <a:pt x="98177" y="20509"/>
                        <a:pt x="93317" y="18921"/>
                        <a:pt x="87860" y="17677"/>
                      </a:cubicBezTo>
                      <a:cubicBezTo>
                        <a:pt x="82468" y="16381"/>
                        <a:pt x="76313" y="15746"/>
                        <a:pt x="69474" y="15746"/>
                      </a:cubicBezTo>
                      <a:cubicBezTo>
                        <a:pt x="53955" y="15746"/>
                        <a:pt x="41722" y="20699"/>
                        <a:pt x="32649" y="30669"/>
                      </a:cubicBezTo>
                      <a:cubicBezTo>
                        <a:pt x="23678" y="40600"/>
                        <a:pt x="19161" y="54087"/>
                        <a:pt x="19161" y="71055"/>
                      </a:cubicBezTo>
                      <a:cubicBezTo>
                        <a:pt x="19161" y="88962"/>
                        <a:pt x="23868" y="102957"/>
                        <a:pt x="33284" y="112926"/>
                      </a:cubicBezTo>
                      <a:cubicBezTo>
                        <a:pt x="42712" y="122845"/>
                        <a:pt x="55541" y="127811"/>
                        <a:pt x="71808" y="127811"/>
                      </a:cubicBezTo>
                      <a:cubicBezTo>
                        <a:pt x="77747" y="127811"/>
                        <a:pt x="83648" y="127214"/>
                        <a:pt x="89548" y="126020"/>
                      </a:cubicBezTo>
                      <a:cubicBezTo>
                        <a:pt x="95499" y="124877"/>
                        <a:pt x="100702" y="123340"/>
                        <a:pt x="105169" y="121461"/>
                      </a:cubicBezTo>
                      <a:lnTo>
                        <a:pt x="105169" y="87526"/>
                      </a:lnTo>
                      <a:lnTo>
                        <a:pt x="68091" y="87526"/>
                      </a:lnTo>
                      <a:lnTo>
                        <a:pt x="68091" y="71347"/>
                      </a:lnTo>
                      <a:lnTo>
                        <a:pt x="123352" y="713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0A6A67B4-F931-D4CA-6FDC-5CF9597BDD87}"/>
                    </a:ext>
                  </a:extLst>
                </p:cNvPr>
                <p:cNvSpPr/>
                <p:nvPr/>
              </p:nvSpPr>
              <p:spPr>
                <a:xfrm>
                  <a:off x="6048260" y="2085929"/>
                  <a:ext cx="103642" cy="122391"/>
                </a:xfrm>
                <a:custGeom>
                  <a:avLst/>
                  <a:gdLst>
                    <a:gd name="connsiteX0" fmla="*/ 117316 w 117287"/>
                    <a:gd name="connsiteY0" fmla="*/ 16381 h 138505"/>
                    <a:gd name="connsiteX1" fmla="*/ 67891 w 117287"/>
                    <a:gd name="connsiteY1" fmla="*/ 16381 h 138505"/>
                    <a:gd name="connsiteX2" fmla="*/ 67891 w 117287"/>
                    <a:gd name="connsiteY2" fmla="*/ 138517 h 138505"/>
                    <a:gd name="connsiteX3" fmla="*/ 49453 w 117287"/>
                    <a:gd name="connsiteY3" fmla="*/ 138517 h 138505"/>
                    <a:gd name="connsiteX4" fmla="*/ 49453 w 117287"/>
                    <a:gd name="connsiteY4" fmla="*/ 16381 h 138505"/>
                    <a:gd name="connsiteX5" fmla="*/ 29 w 117287"/>
                    <a:gd name="connsiteY5" fmla="*/ 16381 h 138505"/>
                    <a:gd name="connsiteX6" fmla="*/ 29 w 117287"/>
                    <a:gd name="connsiteY6" fmla="*/ 11 h 138505"/>
                    <a:gd name="connsiteX7" fmla="*/ 117316 w 117287"/>
                    <a:gd name="connsiteY7" fmla="*/ 11 h 13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7" h="138505">
                      <a:moveTo>
                        <a:pt x="117316" y="16381"/>
                      </a:moveTo>
                      <a:lnTo>
                        <a:pt x="67891" y="16381"/>
                      </a:lnTo>
                      <a:lnTo>
                        <a:pt x="67891" y="138517"/>
                      </a:lnTo>
                      <a:lnTo>
                        <a:pt x="49453" y="138517"/>
                      </a:lnTo>
                      <a:lnTo>
                        <a:pt x="49453" y="16381"/>
                      </a:lnTo>
                      <a:lnTo>
                        <a:pt x="29" y="16381"/>
                      </a:lnTo>
                      <a:lnTo>
                        <a:pt x="29" y="11"/>
                      </a:lnTo>
                      <a:lnTo>
                        <a:pt x="117316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73356524-A9C9-8083-930D-53765214EE76}"/>
                    </a:ext>
                  </a:extLst>
                </p:cNvPr>
                <p:cNvSpPr/>
                <p:nvPr/>
              </p:nvSpPr>
              <p:spPr>
                <a:xfrm>
                  <a:off x="5860229" y="2373022"/>
                  <a:ext cx="51243" cy="14858"/>
                </a:xfrm>
                <a:custGeom>
                  <a:avLst/>
                  <a:gdLst>
                    <a:gd name="connsiteX0" fmla="*/ 22 w 57990"/>
                    <a:gd name="connsiteY0" fmla="*/ 18 h 16814"/>
                    <a:gd name="connsiteX1" fmla="*/ 58012 w 57990"/>
                    <a:gd name="connsiteY1" fmla="*/ 18 h 16814"/>
                    <a:gd name="connsiteX2" fmla="*/ 58012 w 57990"/>
                    <a:gd name="connsiteY2" fmla="*/ 16833 h 16814"/>
                    <a:gd name="connsiteX3" fmla="*/ 22 w 57990"/>
                    <a:gd name="connsiteY3" fmla="*/ 16833 h 16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990" h="16814">
                      <a:moveTo>
                        <a:pt x="22" y="18"/>
                      </a:moveTo>
                      <a:lnTo>
                        <a:pt x="58012" y="18"/>
                      </a:lnTo>
                      <a:lnTo>
                        <a:pt x="58012" y="16833"/>
                      </a:lnTo>
                      <a:lnTo>
                        <a:pt x="22" y="168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21A78138-428E-9CF8-BED4-91913FF2A677}"/>
                    </a:ext>
                  </a:extLst>
                </p:cNvPr>
                <p:cNvSpPr/>
                <p:nvPr/>
              </p:nvSpPr>
              <p:spPr>
                <a:xfrm>
                  <a:off x="5939246" y="2342160"/>
                  <a:ext cx="57197" cy="91832"/>
                </a:xfrm>
                <a:custGeom>
                  <a:avLst/>
                  <a:gdLst>
                    <a:gd name="connsiteX0" fmla="*/ 64753 w 64728"/>
                    <a:gd name="connsiteY0" fmla="*/ 19119 h 103923"/>
                    <a:gd name="connsiteX1" fmla="*/ 63865 w 64728"/>
                    <a:gd name="connsiteY1" fmla="*/ 19119 h 103923"/>
                    <a:gd name="connsiteX2" fmla="*/ 56238 w 64728"/>
                    <a:gd name="connsiteY2" fmla="*/ 17823 h 103923"/>
                    <a:gd name="connsiteX3" fmla="*/ 47610 w 64728"/>
                    <a:gd name="connsiteY3" fmla="*/ 17328 h 103923"/>
                    <a:gd name="connsiteX4" fmla="*/ 31989 w 64728"/>
                    <a:gd name="connsiteY4" fmla="*/ 20948 h 103923"/>
                    <a:gd name="connsiteX5" fmla="*/ 17472 w 64728"/>
                    <a:gd name="connsiteY5" fmla="*/ 30181 h 103923"/>
                    <a:gd name="connsiteX6" fmla="*/ 17472 w 64728"/>
                    <a:gd name="connsiteY6" fmla="*/ 103942 h 103923"/>
                    <a:gd name="connsiteX7" fmla="*/ 25 w 64728"/>
                    <a:gd name="connsiteY7" fmla="*/ 103942 h 103923"/>
                    <a:gd name="connsiteX8" fmla="*/ 25 w 64728"/>
                    <a:gd name="connsiteY8" fmla="*/ 18 h 103923"/>
                    <a:gd name="connsiteX9" fmla="*/ 17472 w 64728"/>
                    <a:gd name="connsiteY9" fmla="*/ 18 h 103923"/>
                    <a:gd name="connsiteX10" fmla="*/ 17472 w 64728"/>
                    <a:gd name="connsiteY10" fmla="*/ 15398 h 103923"/>
                    <a:gd name="connsiteX11" fmla="*/ 35758 w 64728"/>
                    <a:gd name="connsiteY11" fmla="*/ 3587 h 103923"/>
                    <a:gd name="connsiteX12" fmla="*/ 52064 w 64728"/>
                    <a:gd name="connsiteY12" fmla="*/ 18 h 103923"/>
                    <a:gd name="connsiteX13" fmla="*/ 58662 w 64728"/>
                    <a:gd name="connsiteY13" fmla="*/ 310 h 103923"/>
                    <a:gd name="connsiteX14" fmla="*/ 64753 w 64728"/>
                    <a:gd name="connsiteY14" fmla="*/ 1148 h 10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4728" h="103923">
                      <a:moveTo>
                        <a:pt x="64753" y="19119"/>
                      </a:moveTo>
                      <a:lnTo>
                        <a:pt x="63865" y="19119"/>
                      </a:lnTo>
                      <a:cubicBezTo>
                        <a:pt x="61238" y="18471"/>
                        <a:pt x="58713" y="18065"/>
                        <a:pt x="56238" y="17823"/>
                      </a:cubicBezTo>
                      <a:cubicBezTo>
                        <a:pt x="53802" y="17481"/>
                        <a:pt x="50934" y="17328"/>
                        <a:pt x="47610" y="17328"/>
                      </a:cubicBezTo>
                      <a:cubicBezTo>
                        <a:pt x="42204" y="17328"/>
                        <a:pt x="37001" y="18573"/>
                        <a:pt x="31989" y="20948"/>
                      </a:cubicBezTo>
                      <a:cubicBezTo>
                        <a:pt x="26939" y="23335"/>
                        <a:pt x="22129" y="26409"/>
                        <a:pt x="17472" y="30181"/>
                      </a:cubicBezTo>
                      <a:lnTo>
                        <a:pt x="17472" y="103942"/>
                      </a:lnTo>
                      <a:lnTo>
                        <a:pt x="25" y="103942"/>
                      </a:lnTo>
                      <a:lnTo>
                        <a:pt x="25" y="18"/>
                      </a:lnTo>
                      <a:lnTo>
                        <a:pt x="17472" y="18"/>
                      </a:lnTo>
                      <a:lnTo>
                        <a:pt x="17472" y="15398"/>
                      </a:lnTo>
                      <a:cubicBezTo>
                        <a:pt x="24413" y="9784"/>
                        <a:pt x="30504" y="5873"/>
                        <a:pt x="35758" y="3587"/>
                      </a:cubicBezTo>
                      <a:cubicBezTo>
                        <a:pt x="41113" y="1199"/>
                        <a:pt x="46518" y="18"/>
                        <a:pt x="52064" y="18"/>
                      </a:cubicBezTo>
                      <a:cubicBezTo>
                        <a:pt x="55096" y="18"/>
                        <a:pt x="57279" y="107"/>
                        <a:pt x="58662" y="310"/>
                      </a:cubicBezTo>
                      <a:cubicBezTo>
                        <a:pt x="59994" y="463"/>
                        <a:pt x="62037" y="704"/>
                        <a:pt x="64753" y="11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E6651B3D-D713-8158-CE32-7E1A4BBF3E66}"/>
                    </a:ext>
                  </a:extLst>
                </p:cNvPr>
                <p:cNvSpPr/>
                <p:nvPr/>
              </p:nvSpPr>
              <p:spPr>
                <a:xfrm>
                  <a:off x="6004506" y="2339613"/>
                  <a:ext cx="83267" cy="96535"/>
                </a:xfrm>
                <a:custGeom>
                  <a:avLst/>
                  <a:gdLst>
                    <a:gd name="connsiteX0" fmla="*/ 94258 w 94230"/>
                    <a:gd name="connsiteY0" fmla="*/ 56673 h 109245"/>
                    <a:gd name="connsiteX1" fmla="*/ 17779 w 94230"/>
                    <a:gd name="connsiteY1" fmla="*/ 56673 h 109245"/>
                    <a:gd name="connsiteX2" fmla="*/ 20647 w 94230"/>
                    <a:gd name="connsiteY2" fmla="*/ 73437 h 109245"/>
                    <a:gd name="connsiteX3" fmla="*/ 28578 w 94230"/>
                    <a:gd name="connsiteY3" fmla="*/ 85044 h 109245"/>
                    <a:gd name="connsiteX4" fmla="*/ 39986 w 94230"/>
                    <a:gd name="connsiteY4" fmla="*/ 91750 h 109245"/>
                    <a:gd name="connsiteX5" fmla="*/ 54705 w 94230"/>
                    <a:gd name="connsiteY5" fmla="*/ 93972 h 109245"/>
                    <a:gd name="connsiteX6" fmla="*/ 75960 w 94230"/>
                    <a:gd name="connsiteY6" fmla="*/ 89807 h 109245"/>
                    <a:gd name="connsiteX7" fmla="*/ 91288 w 94230"/>
                    <a:gd name="connsiteY7" fmla="*/ 81425 h 109245"/>
                    <a:gd name="connsiteX8" fmla="*/ 92227 w 94230"/>
                    <a:gd name="connsiteY8" fmla="*/ 81425 h 109245"/>
                    <a:gd name="connsiteX9" fmla="*/ 92227 w 94230"/>
                    <a:gd name="connsiteY9" fmla="*/ 100475 h 109245"/>
                    <a:gd name="connsiteX10" fmla="*/ 74183 w 94230"/>
                    <a:gd name="connsiteY10" fmla="*/ 106723 h 109245"/>
                    <a:gd name="connsiteX11" fmla="*/ 54845 w 94230"/>
                    <a:gd name="connsiteY11" fmla="*/ 109263 h 109245"/>
                    <a:gd name="connsiteX12" fmla="*/ 14556 w 94230"/>
                    <a:gd name="connsiteY12" fmla="*/ 95268 h 109245"/>
                    <a:gd name="connsiteX13" fmla="*/ 27 w 94230"/>
                    <a:gd name="connsiteY13" fmla="*/ 55479 h 109245"/>
                    <a:gd name="connsiteX14" fmla="*/ 13909 w 94230"/>
                    <a:gd name="connsiteY14" fmla="*/ 15004 h 109245"/>
                    <a:gd name="connsiteX15" fmla="*/ 50492 w 94230"/>
                    <a:gd name="connsiteY15" fmla="*/ 18 h 109245"/>
                    <a:gd name="connsiteX16" fmla="*/ 82850 w 94230"/>
                    <a:gd name="connsiteY16" fmla="*/ 12324 h 109245"/>
                    <a:gd name="connsiteX17" fmla="*/ 94258 w 94230"/>
                    <a:gd name="connsiteY17" fmla="*/ 47198 h 109245"/>
                    <a:gd name="connsiteX18" fmla="*/ 77254 w 94230"/>
                    <a:gd name="connsiteY18" fmla="*/ 43274 h 109245"/>
                    <a:gd name="connsiteX19" fmla="*/ 70313 w 94230"/>
                    <a:gd name="connsiteY19" fmla="*/ 22002 h 109245"/>
                    <a:gd name="connsiteX20" fmla="*/ 49591 w 94230"/>
                    <a:gd name="connsiteY20" fmla="*/ 14458 h 109245"/>
                    <a:gd name="connsiteX21" fmla="*/ 27195 w 94230"/>
                    <a:gd name="connsiteY21" fmla="*/ 22738 h 109245"/>
                    <a:gd name="connsiteX22" fmla="*/ 17779 w 94230"/>
                    <a:gd name="connsiteY22" fmla="*/ 43274 h 10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94230" h="109245">
                      <a:moveTo>
                        <a:pt x="94258" y="56673"/>
                      </a:moveTo>
                      <a:lnTo>
                        <a:pt x="17779" y="56673"/>
                      </a:lnTo>
                      <a:cubicBezTo>
                        <a:pt x="17779" y="63073"/>
                        <a:pt x="18769" y="68623"/>
                        <a:pt x="20647" y="73437"/>
                      </a:cubicBezTo>
                      <a:cubicBezTo>
                        <a:pt x="22576" y="78148"/>
                        <a:pt x="25203" y="82022"/>
                        <a:pt x="28578" y="85044"/>
                      </a:cubicBezTo>
                      <a:cubicBezTo>
                        <a:pt x="31801" y="88029"/>
                        <a:pt x="35621" y="90264"/>
                        <a:pt x="39986" y="91750"/>
                      </a:cubicBezTo>
                      <a:cubicBezTo>
                        <a:pt x="44440" y="93236"/>
                        <a:pt x="49350" y="93972"/>
                        <a:pt x="54705" y="93972"/>
                      </a:cubicBezTo>
                      <a:cubicBezTo>
                        <a:pt x="61735" y="93972"/>
                        <a:pt x="68828" y="92588"/>
                        <a:pt x="75960" y="89807"/>
                      </a:cubicBezTo>
                      <a:cubicBezTo>
                        <a:pt x="83155" y="86937"/>
                        <a:pt x="88256" y="84155"/>
                        <a:pt x="91288" y="81425"/>
                      </a:cubicBezTo>
                      <a:lnTo>
                        <a:pt x="92227" y="81425"/>
                      </a:lnTo>
                      <a:lnTo>
                        <a:pt x="92227" y="100475"/>
                      </a:lnTo>
                      <a:cubicBezTo>
                        <a:pt x="86327" y="102964"/>
                        <a:pt x="80325" y="105047"/>
                        <a:pt x="74183" y="106723"/>
                      </a:cubicBezTo>
                      <a:cubicBezTo>
                        <a:pt x="68080" y="108412"/>
                        <a:pt x="61646" y="109263"/>
                        <a:pt x="54845" y="109263"/>
                      </a:cubicBezTo>
                      <a:cubicBezTo>
                        <a:pt x="37651" y="109263"/>
                        <a:pt x="24213" y="104590"/>
                        <a:pt x="14556" y="95268"/>
                      </a:cubicBezTo>
                      <a:cubicBezTo>
                        <a:pt x="4887" y="85946"/>
                        <a:pt x="27" y="72649"/>
                        <a:pt x="27" y="55479"/>
                      </a:cubicBezTo>
                      <a:cubicBezTo>
                        <a:pt x="27" y="38461"/>
                        <a:pt x="4633" y="24974"/>
                        <a:pt x="13909" y="15004"/>
                      </a:cubicBezTo>
                      <a:cubicBezTo>
                        <a:pt x="23172" y="5035"/>
                        <a:pt x="35367" y="18"/>
                        <a:pt x="50492" y="18"/>
                      </a:cubicBezTo>
                      <a:cubicBezTo>
                        <a:pt x="64514" y="18"/>
                        <a:pt x="75275" y="4133"/>
                        <a:pt x="82850" y="12324"/>
                      </a:cubicBezTo>
                      <a:cubicBezTo>
                        <a:pt x="90489" y="20503"/>
                        <a:pt x="94258" y="32111"/>
                        <a:pt x="94258" y="47198"/>
                      </a:cubicBezTo>
                      <a:close/>
                      <a:moveTo>
                        <a:pt x="77254" y="43274"/>
                      </a:moveTo>
                      <a:cubicBezTo>
                        <a:pt x="77203" y="34105"/>
                        <a:pt x="74881" y="27006"/>
                        <a:pt x="70313" y="22002"/>
                      </a:cubicBezTo>
                      <a:cubicBezTo>
                        <a:pt x="65758" y="16985"/>
                        <a:pt x="58867" y="14458"/>
                        <a:pt x="49591" y="14458"/>
                      </a:cubicBezTo>
                      <a:cubicBezTo>
                        <a:pt x="40227" y="14458"/>
                        <a:pt x="32740" y="17239"/>
                        <a:pt x="27195" y="22738"/>
                      </a:cubicBezTo>
                      <a:cubicBezTo>
                        <a:pt x="21637" y="28250"/>
                        <a:pt x="18515" y="35095"/>
                        <a:pt x="17779" y="432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6" name="Freeform 545">
                  <a:extLst>
                    <a:ext uri="{FF2B5EF4-FFF2-40B4-BE49-F238E27FC236}">
                      <a16:creationId xmlns:a16="http://schemas.microsoft.com/office/drawing/2014/main" id="{A4CBEF9E-34BE-011C-A43F-2ECC43D9CE0A}"/>
                    </a:ext>
                  </a:extLst>
                </p:cNvPr>
                <p:cNvSpPr/>
                <p:nvPr/>
              </p:nvSpPr>
              <p:spPr>
                <a:xfrm>
                  <a:off x="6104639" y="2340050"/>
                  <a:ext cx="74420" cy="96008"/>
                </a:xfrm>
                <a:custGeom>
                  <a:avLst/>
                  <a:gdLst>
                    <a:gd name="connsiteX0" fmla="*/ 84249 w 84218"/>
                    <a:gd name="connsiteY0" fmla="*/ 99827 h 108648"/>
                    <a:gd name="connsiteX1" fmla="*/ 67588 w 84218"/>
                    <a:gd name="connsiteY1" fmla="*/ 106330 h 108648"/>
                    <a:gd name="connsiteX2" fmla="*/ 50939 w 84218"/>
                    <a:gd name="connsiteY2" fmla="*/ 108666 h 108648"/>
                    <a:gd name="connsiteX3" fmla="*/ 30319 w 84218"/>
                    <a:gd name="connsiteY3" fmla="*/ 105390 h 108648"/>
                    <a:gd name="connsiteX4" fmla="*/ 14255 w 84218"/>
                    <a:gd name="connsiteY4" fmla="*/ 95369 h 108648"/>
                    <a:gd name="connsiteX5" fmla="*/ 3748 w 84218"/>
                    <a:gd name="connsiteY5" fmla="*/ 78402 h 108648"/>
                    <a:gd name="connsiteX6" fmla="*/ 30 w 84218"/>
                    <a:gd name="connsiteY6" fmla="*/ 54488 h 108648"/>
                    <a:gd name="connsiteX7" fmla="*/ 13950 w 84218"/>
                    <a:gd name="connsiteY7" fmla="*/ 14509 h 108648"/>
                    <a:gd name="connsiteX8" fmla="*/ 50939 w 84218"/>
                    <a:gd name="connsiteY8" fmla="*/ 18 h 108648"/>
                    <a:gd name="connsiteX9" fmla="*/ 68425 w 84218"/>
                    <a:gd name="connsiteY9" fmla="*/ 2495 h 108648"/>
                    <a:gd name="connsiteX10" fmla="*/ 84249 w 84218"/>
                    <a:gd name="connsiteY10" fmla="*/ 8654 h 108648"/>
                    <a:gd name="connsiteX11" fmla="*/ 84249 w 84218"/>
                    <a:gd name="connsiteY11" fmla="*/ 28098 h 108648"/>
                    <a:gd name="connsiteX12" fmla="*/ 83297 w 84218"/>
                    <a:gd name="connsiteY12" fmla="*/ 28098 h 108648"/>
                    <a:gd name="connsiteX13" fmla="*/ 66750 w 84218"/>
                    <a:gd name="connsiteY13" fmla="*/ 18522 h 108648"/>
                    <a:gd name="connsiteX14" fmla="*/ 50191 w 84218"/>
                    <a:gd name="connsiteY14" fmla="*/ 15156 h 108648"/>
                    <a:gd name="connsiteX15" fmla="*/ 26690 w 84218"/>
                    <a:gd name="connsiteY15" fmla="*/ 25228 h 108648"/>
                    <a:gd name="connsiteX16" fmla="*/ 18125 w 84218"/>
                    <a:gd name="connsiteY16" fmla="*/ 54488 h 108648"/>
                    <a:gd name="connsiteX17" fmla="*/ 26500 w 84218"/>
                    <a:gd name="connsiteY17" fmla="*/ 83457 h 108648"/>
                    <a:gd name="connsiteX18" fmla="*/ 50191 w 84218"/>
                    <a:gd name="connsiteY18" fmla="*/ 93477 h 108648"/>
                    <a:gd name="connsiteX19" fmla="*/ 60989 w 84218"/>
                    <a:gd name="connsiteY19" fmla="*/ 92093 h 108648"/>
                    <a:gd name="connsiteX20" fmla="*/ 70861 w 84218"/>
                    <a:gd name="connsiteY20" fmla="*/ 88473 h 108648"/>
                    <a:gd name="connsiteX21" fmla="*/ 77993 w 84218"/>
                    <a:gd name="connsiteY21" fmla="*/ 84359 h 108648"/>
                    <a:gd name="connsiteX22" fmla="*/ 83297 w 84218"/>
                    <a:gd name="connsiteY22" fmla="*/ 80536 h 108648"/>
                    <a:gd name="connsiteX23" fmla="*/ 84249 w 84218"/>
                    <a:gd name="connsiteY23" fmla="*/ 80536 h 108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84218" h="108648">
                      <a:moveTo>
                        <a:pt x="84249" y="99827"/>
                      </a:moveTo>
                      <a:cubicBezTo>
                        <a:pt x="78399" y="102608"/>
                        <a:pt x="72841" y="104793"/>
                        <a:pt x="67588" y="106330"/>
                      </a:cubicBezTo>
                      <a:cubicBezTo>
                        <a:pt x="62385" y="107866"/>
                        <a:pt x="56827" y="108666"/>
                        <a:pt x="50939" y="108666"/>
                      </a:cubicBezTo>
                      <a:cubicBezTo>
                        <a:pt x="43453" y="108666"/>
                        <a:pt x="36562" y="107574"/>
                        <a:pt x="30319" y="105390"/>
                      </a:cubicBezTo>
                      <a:cubicBezTo>
                        <a:pt x="24063" y="103155"/>
                        <a:pt x="18709" y="99827"/>
                        <a:pt x="14255" y="95369"/>
                      </a:cubicBezTo>
                      <a:cubicBezTo>
                        <a:pt x="9699" y="90899"/>
                        <a:pt x="6222" y="85248"/>
                        <a:pt x="3748" y="78402"/>
                      </a:cubicBezTo>
                      <a:cubicBezTo>
                        <a:pt x="1261" y="71608"/>
                        <a:pt x="30" y="63620"/>
                        <a:pt x="30" y="54488"/>
                      </a:cubicBezTo>
                      <a:cubicBezTo>
                        <a:pt x="30" y="37521"/>
                        <a:pt x="4687" y="24173"/>
                        <a:pt x="13950" y="14509"/>
                      </a:cubicBezTo>
                      <a:cubicBezTo>
                        <a:pt x="23327" y="4831"/>
                        <a:pt x="35661" y="18"/>
                        <a:pt x="50939" y="18"/>
                      </a:cubicBezTo>
                      <a:cubicBezTo>
                        <a:pt x="56878" y="18"/>
                        <a:pt x="62728" y="869"/>
                        <a:pt x="68425" y="2495"/>
                      </a:cubicBezTo>
                      <a:cubicBezTo>
                        <a:pt x="74186" y="4184"/>
                        <a:pt x="79439" y="6216"/>
                        <a:pt x="84249" y="8654"/>
                      </a:cubicBezTo>
                      <a:lnTo>
                        <a:pt x="84249" y="28098"/>
                      </a:lnTo>
                      <a:lnTo>
                        <a:pt x="83297" y="28098"/>
                      </a:lnTo>
                      <a:cubicBezTo>
                        <a:pt x="77942" y="23932"/>
                        <a:pt x="72448" y="20757"/>
                        <a:pt x="66750" y="18522"/>
                      </a:cubicBezTo>
                      <a:cubicBezTo>
                        <a:pt x="61091" y="16287"/>
                        <a:pt x="55596" y="15156"/>
                        <a:pt x="50191" y="15156"/>
                      </a:cubicBezTo>
                      <a:cubicBezTo>
                        <a:pt x="40280" y="15156"/>
                        <a:pt x="32438" y="18522"/>
                        <a:pt x="26690" y="25228"/>
                      </a:cubicBezTo>
                      <a:cubicBezTo>
                        <a:pt x="20993" y="31870"/>
                        <a:pt x="18125" y="41598"/>
                        <a:pt x="18125" y="54488"/>
                      </a:cubicBezTo>
                      <a:cubicBezTo>
                        <a:pt x="18125" y="67036"/>
                        <a:pt x="20942" y="76662"/>
                        <a:pt x="26500" y="83457"/>
                      </a:cubicBezTo>
                      <a:cubicBezTo>
                        <a:pt x="32146" y="90162"/>
                        <a:pt x="40027" y="93477"/>
                        <a:pt x="50191" y="93477"/>
                      </a:cubicBezTo>
                      <a:cubicBezTo>
                        <a:pt x="53756" y="93477"/>
                        <a:pt x="57322" y="93033"/>
                        <a:pt x="60989" y="92093"/>
                      </a:cubicBezTo>
                      <a:cubicBezTo>
                        <a:pt x="64669" y="91153"/>
                        <a:pt x="67930" y="89959"/>
                        <a:pt x="70861" y="88473"/>
                      </a:cubicBezTo>
                      <a:cubicBezTo>
                        <a:pt x="73387" y="87178"/>
                        <a:pt x="75772" y="85794"/>
                        <a:pt x="77993" y="84359"/>
                      </a:cubicBezTo>
                      <a:cubicBezTo>
                        <a:pt x="80226" y="82873"/>
                        <a:pt x="82015" y="81628"/>
                        <a:pt x="83297" y="80536"/>
                      </a:cubicBezTo>
                      <a:lnTo>
                        <a:pt x="84249" y="805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7" name="Freeform 546">
                  <a:extLst>
                    <a:ext uri="{FF2B5EF4-FFF2-40B4-BE49-F238E27FC236}">
                      <a16:creationId xmlns:a16="http://schemas.microsoft.com/office/drawing/2014/main" id="{BCC0F2C9-A2EC-94B6-E8FE-BC3570048C66}"/>
                    </a:ext>
                  </a:extLst>
                </p:cNvPr>
                <p:cNvSpPr/>
                <p:nvPr/>
              </p:nvSpPr>
              <p:spPr>
                <a:xfrm>
                  <a:off x="6192324" y="2339613"/>
                  <a:ext cx="84669" cy="96928"/>
                </a:xfrm>
                <a:custGeom>
                  <a:avLst/>
                  <a:gdLst>
                    <a:gd name="connsiteX0" fmla="*/ 95849 w 95816"/>
                    <a:gd name="connsiteY0" fmla="*/ 54933 h 109689"/>
                    <a:gd name="connsiteX1" fmla="*/ 82856 w 95816"/>
                    <a:gd name="connsiteY1" fmla="*/ 95027 h 109689"/>
                    <a:gd name="connsiteX2" fmla="*/ 48011 w 95816"/>
                    <a:gd name="connsiteY2" fmla="*/ 109708 h 109689"/>
                    <a:gd name="connsiteX3" fmla="*/ 12976 w 95816"/>
                    <a:gd name="connsiteY3" fmla="*/ 95027 h 109689"/>
                    <a:gd name="connsiteX4" fmla="*/ 33 w 95816"/>
                    <a:gd name="connsiteY4" fmla="*/ 54933 h 109689"/>
                    <a:gd name="connsiteX5" fmla="*/ 12976 w 95816"/>
                    <a:gd name="connsiteY5" fmla="*/ 14801 h 109689"/>
                    <a:gd name="connsiteX6" fmla="*/ 48011 w 95816"/>
                    <a:gd name="connsiteY6" fmla="*/ 18 h 109689"/>
                    <a:gd name="connsiteX7" fmla="*/ 82856 w 95816"/>
                    <a:gd name="connsiteY7" fmla="*/ 14801 h 109689"/>
                    <a:gd name="connsiteX8" fmla="*/ 95849 w 95816"/>
                    <a:gd name="connsiteY8" fmla="*/ 54933 h 109689"/>
                    <a:gd name="connsiteX9" fmla="*/ 77856 w 95816"/>
                    <a:gd name="connsiteY9" fmla="*/ 54933 h 109689"/>
                    <a:gd name="connsiteX10" fmla="*/ 69925 w 95816"/>
                    <a:gd name="connsiteY10" fmla="*/ 24974 h 109689"/>
                    <a:gd name="connsiteX11" fmla="*/ 48011 w 95816"/>
                    <a:gd name="connsiteY11" fmla="*/ 15106 h 109689"/>
                    <a:gd name="connsiteX12" fmla="*/ 25906 w 95816"/>
                    <a:gd name="connsiteY12" fmla="*/ 24974 h 109689"/>
                    <a:gd name="connsiteX13" fmla="*/ 18077 w 95816"/>
                    <a:gd name="connsiteY13" fmla="*/ 54933 h 109689"/>
                    <a:gd name="connsiteX14" fmla="*/ 25957 w 95816"/>
                    <a:gd name="connsiteY14" fmla="*/ 84600 h 109689"/>
                    <a:gd name="connsiteX15" fmla="*/ 48011 w 95816"/>
                    <a:gd name="connsiteY15" fmla="*/ 94620 h 109689"/>
                    <a:gd name="connsiteX16" fmla="*/ 69824 w 95816"/>
                    <a:gd name="connsiteY16" fmla="*/ 84701 h 109689"/>
                    <a:gd name="connsiteX17" fmla="*/ 77856 w 95816"/>
                    <a:gd name="connsiteY17" fmla="*/ 54933 h 1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816" h="109689">
                      <a:moveTo>
                        <a:pt x="95849" y="54933"/>
                      </a:moveTo>
                      <a:cubicBezTo>
                        <a:pt x="95849" y="71849"/>
                        <a:pt x="91535" y="85197"/>
                        <a:pt x="82856" y="95027"/>
                      </a:cubicBezTo>
                      <a:cubicBezTo>
                        <a:pt x="74189" y="104793"/>
                        <a:pt x="62591" y="109708"/>
                        <a:pt x="48011" y="109708"/>
                      </a:cubicBezTo>
                      <a:cubicBezTo>
                        <a:pt x="33342" y="109708"/>
                        <a:pt x="21642" y="104793"/>
                        <a:pt x="12976" y="95027"/>
                      </a:cubicBezTo>
                      <a:cubicBezTo>
                        <a:pt x="4347" y="85197"/>
                        <a:pt x="33" y="71849"/>
                        <a:pt x="33" y="54933"/>
                      </a:cubicBezTo>
                      <a:cubicBezTo>
                        <a:pt x="33" y="37966"/>
                        <a:pt x="4347" y="24631"/>
                        <a:pt x="12976" y="14801"/>
                      </a:cubicBezTo>
                      <a:cubicBezTo>
                        <a:pt x="21642" y="4984"/>
                        <a:pt x="33342" y="18"/>
                        <a:pt x="48011" y="18"/>
                      </a:cubicBezTo>
                      <a:cubicBezTo>
                        <a:pt x="62591" y="18"/>
                        <a:pt x="74189" y="4984"/>
                        <a:pt x="82856" y="14801"/>
                      </a:cubicBezTo>
                      <a:cubicBezTo>
                        <a:pt x="91535" y="24631"/>
                        <a:pt x="95849" y="37966"/>
                        <a:pt x="95849" y="54933"/>
                      </a:cubicBezTo>
                      <a:close/>
                      <a:moveTo>
                        <a:pt x="77856" y="54933"/>
                      </a:moveTo>
                      <a:cubicBezTo>
                        <a:pt x="77856" y="41445"/>
                        <a:pt x="75229" y="31476"/>
                        <a:pt x="69925" y="24974"/>
                      </a:cubicBezTo>
                      <a:cubicBezTo>
                        <a:pt x="64672" y="18370"/>
                        <a:pt x="57388" y="15106"/>
                        <a:pt x="48011" y="15106"/>
                      </a:cubicBezTo>
                      <a:cubicBezTo>
                        <a:pt x="38545" y="15106"/>
                        <a:pt x="31159" y="18370"/>
                        <a:pt x="25906" y="24974"/>
                      </a:cubicBezTo>
                      <a:cubicBezTo>
                        <a:pt x="20703" y="31476"/>
                        <a:pt x="18077" y="41445"/>
                        <a:pt x="18077" y="54933"/>
                      </a:cubicBezTo>
                      <a:cubicBezTo>
                        <a:pt x="18077" y="67938"/>
                        <a:pt x="20703" y="77805"/>
                        <a:pt x="25957" y="84600"/>
                      </a:cubicBezTo>
                      <a:cubicBezTo>
                        <a:pt x="31261" y="91305"/>
                        <a:pt x="38595" y="94620"/>
                        <a:pt x="48011" y="94620"/>
                      </a:cubicBezTo>
                      <a:cubicBezTo>
                        <a:pt x="57287" y="94620"/>
                        <a:pt x="64570" y="91305"/>
                        <a:pt x="69824" y="84701"/>
                      </a:cubicBezTo>
                      <a:cubicBezTo>
                        <a:pt x="75179" y="78009"/>
                        <a:pt x="77856" y="68077"/>
                        <a:pt x="77856" y="549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8" name="Freeform 547">
                  <a:extLst>
                    <a:ext uri="{FF2B5EF4-FFF2-40B4-BE49-F238E27FC236}">
                      <a16:creationId xmlns:a16="http://schemas.microsoft.com/office/drawing/2014/main" id="{E6DAA255-13A8-489C-A533-C9ABFF1D7B26}"/>
                    </a:ext>
                  </a:extLst>
                </p:cNvPr>
                <p:cNvSpPr/>
                <p:nvPr/>
              </p:nvSpPr>
              <p:spPr>
                <a:xfrm>
                  <a:off x="6289474" y="2342160"/>
                  <a:ext cx="89536" cy="91832"/>
                </a:xfrm>
                <a:custGeom>
                  <a:avLst/>
                  <a:gdLst>
                    <a:gd name="connsiteX0" fmla="*/ 101360 w 101324"/>
                    <a:gd name="connsiteY0" fmla="*/ 18 h 103923"/>
                    <a:gd name="connsiteX1" fmla="*/ 59371 w 101324"/>
                    <a:gd name="connsiteY1" fmla="*/ 103942 h 103923"/>
                    <a:gd name="connsiteX2" fmla="*/ 41771 w 101324"/>
                    <a:gd name="connsiteY2" fmla="*/ 103942 h 103923"/>
                    <a:gd name="connsiteX3" fmla="*/ 36 w 101324"/>
                    <a:gd name="connsiteY3" fmla="*/ 18 h 103923"/>
                    <a:gd name="connsiteX4" fmla="*/ 19019 w 101324"/>
                    <a:gd name="connsiteY4" fmla="*/ 18 h 103923"/>
                    <a:gd name="connsiteX5" fmla="*/ 51186 w 101324"/>
                    <a:gd name="connsiteY5" fmla="*/ 82708 h 103923"/>
                    <a:gd name="connsiteX6" fmla="*/ 83062 w 101324"/>
                    <a:gd name="connsiteY6" fmla="*/ 18 h 10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24" h="103923">
                      <a:moveTo>
                        <a:pt x="101360" y="18"/>
                      </a:moveTo>
                      <a:lnTo>
                        <a:pt x="59371" y="103942"/>
                      </a:lnTo>
                      <a:lnTo>
                        <a:pt x="41771" y="103942"/>
                      </a:lnTo>
                      <a:lnTo>
                        <a:pt x="36" y="18"/>
                      </a:lnTo>
                      <a:lnTo>
                        <a:pt x="19019" y="18"/>
                      </a:lnTo>
                      <a:lnTo>
                        <a:pt x="51186" y="82708"/>
                      </a:lnTo>
                      <a:lnTo>
                        <a:pt x="83062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9" name="Freeform 548">
                  <a:extLst>
                    <a:ext uri="{FF2B5EF4-FFF2-40B4-BE49-F238E27FC236}">
                      <a16:creationId xmlns:a16="http://schemas.microsoft.com/office/drawing/2014/main" id="{790FCF18-0627-2F41-D963-AED36F3DAD6D}"/>
                    </a:ext>
                  </a:extLst>
                </p:cNvPr>
                <p:cNvSpPr/>
                <p:nvPr/>
              </p:nvSpPr>
              <p:spPr>
                <a:xfrm>
                  <a:off x="6389999" y="2410538"/>
                  <a:ext cx="19668" cy="23454"/>
                </a:xfrm>
                <a:custGeom>
                  <a:avLst/>
                  <a:gdLst>
                    <a:gd name="connsiteX0" fmla="*/ 38 w 22257"/>
                    <a:gd name="connsiteY0" fmla="*/ 19 h 26542"/>
                    <a:gd name="connsiteX1" fmla="*/ 22295 w 22257"/>
                    <a:gd name="connsiteY1" fmla="*/ 19 h 26542"/>
                    <a:gd name="connsiteX2" fmla="*/ 22295 w 22257"/>
                    <a:gd name="connsiteY2" fmla="*/ 26562 h 26542"/>
                    <a:gd name="connsiteX3" fmla="*/ 38 w 22257"/>
                    <a:gd name="connsiteY3" fmla="*/ 26562 h 2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57" h="26542">
                      <a:moveTo>
                        <a:pt x="38" y="19"/>
                      </a:moveTo>
                      <a:lnTo>
                        <a:pt x="22295" y="19"/>
                      </a:lnTo>
                      <a:lnTo>
                        <a:pt x="22295" y="26562"/>
                      </a:lnTo>
                      <a:lnTo>
                        <a:pt x="38" y="265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94D21D75-1CF5-69B6-B9DC-3E7CC389F6F4}"/>
                    </a:ext>
                  </a:extLst>
                </p:cNvPr>
                <p:cNvSpPr/>
                <p:nvPr/>
              </p:nvSpPr>
              <p:spPr>
                <a:xfrm>
                  <a:off x="5860229" y="2598828"/>
                  <a:ext cx="51243" cy="14858"/>
                </a:xfrm>
                <a:custGeom>
                  <a:avLst/>
                  <a:gdLst>
                    <a:gd name="connsiteX0" fmla="*/ 22 w 57990"/>
                    <a:gd name="connsiteY0" fmla="*/ 25 h 16814"/>
                    <a:gd name="connsiteX1" fmla="*/ 58012 w 57990"/>
                    <a:gd name="connsiteY1" fmla="*/ 25 h 16814"/>
                    <a:gd name="connsiteX2" fmla="*/ 58012 w 57990"/>
                    <a:gd name="connsiteY2" fmla="*/ 16839 h 16814"/>
                    <a:gd name="connsiteX3" fmla="*/ 22 w 57990"/>
                    <a:gd name="connsiteY3" fmla="*/ 16839 h 16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990" h="16814">
                      <a:moveTo>
                        <a:pt x="22" y="25"/>
                      </a:moveTo>
                      <a:lnTo>
                        <a:pt x="58012" y="25"/>
                      </a:lnTo>
                      <a:lnTo>
                        <a:pt x="58012" y="16839"/>
                      </a:lnTo>
                      <a:lnTo>
                        <a:pt x="22" y="168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E3AC39DC-0BDE-D7B5-0D21-2A779C3EBF16}"/>
                    </a:ext>
                  </a:extLst>
                </p:cNvPr>
                <p:cNvSpPr/>
                <p:nvPr/>
              </p:nvSpPr>
              <p:spPr>
                <a:xfrm>
                  <a:off x="5939246" y="2565464"/>
                  <a:ext cx="133849" cy="94335"/>
                </a:xfrm>
                <a:custGeom>
                  <a:avLst/>
                  <a:gdLst>
                    <a:gd name="connsiteX0" fmla="*/ 151498 w 151472"/>
                    <a:gd name="connsiteY0" fmla="*/ 106781 h 106755"/>
                    <a:gd name="connsiteX1" fmla="*/ 133999 w 151472"/>
                    <a:gd name="connsiteY1" fmla="*/ 106781 h 106755"/>
                    <a:gd name="connsiteX2" fmla="*/ 133999 w 151472"/>
                    <a:gd name="connsiteY2" fmla="*/ 47650 h 106755"/>
                    <a:gd name="connsiteX3" fmla="*/ 133365 w 151472"/>
                    <a:gd name="connsiteY3" fmla="*/ 34708 h 106755"/>
                    <a:gd name="connsiteX4" fmla="*/ 130878 w 151472"/>
                    <a:gd name="connsiteY4" fmla="*/ 24777 h 106755"/>
                    <a:gd name="connsiteX5" fmla="*/ 124736 w 151472"/>
                    <a:gd name="connsiteY5" fmla="*/ 18732 h 106755"/>
                    <a:gd name="connsiteX6" fmla="*/ 113189 w 151472"/>
                    <a:gd name="connsiteY6" fmla="*/ 16649 h 106755"/>
                    <a:gd name="connsiteX7" fmla="*/ 98520 w 151472"/>
                    <a:gd name="connsiteY7" fmla="*/ 20370 h 106755"/>
                    <a:gd name="connsiteX8" fmla="*/ 83839 w 151472"/>
                    <a:gd name="connsiteY8" fmla="*/ 29692 h 106755"/>
                    <a:gd name="connsiteX9" fmla="*/ 84283 w 151472"/>
                    <a:gd name="connsiteY9" fmla="*/ 34708 h 106755"/>
                    <a:gd name="connsiteX10" fmla="*/ 84486 w 151472"/>
                    <a:gd name="connsiteY10" fmla="*/ 40309 h 106755"/>
                    <a:gd name="connsiteX11" fmla="*/ 84486 w 151472"/>
                    <a:gd name="connsiteY11" fmla="*/ 106781 h 106755"/>
                    <a:gd name="connsiteX12" fmla="*/ 66987 w 151472"/>
                    <a:gd name="connsiteY12" fmla="*/ 106781 h 106755"/>
                    <a:gd name="connsiteX13" fmla="*/ 66987 w 151472"/>
                    <a:gd name="connsiteY13" fmla="*/ 47650 h 106755"/>
                    <a:gd name="connsiteX14" fmla="*/ 66340 w 151472"/>
                    <a:gd name="connsiteY14" fmla="*/ 34607 h 106755"/>
                    <a:gd name="connsiteX15" fmla="*/ 63866 w 151472"/>
                    <a:gd name="connsiteY15" fmla="*/ 24675 h 106755"/>
                    <a:gd name="connsiteX16" fmla="*/ 57724 w 151472"/>
                    <a:gd name="connsiteY16" fmla="*/ 18732 h 106755"/>
                    <a:gd name="connsiteX17" fmla="*/ 46177 w 151472"/>
                    <a:gd name="connsiteY17" fmla="*/ 16649 h 106755"/>
                    <a:gd name="connsiteX18" fmla="*/ 31800 w 151472"/>
                    <a:gd name="connsiteY18" fmla="*/ 20218 h 106755"/>
                    <a:gd name="connsiteX19" fmla="*/ 17474 w 151472"/>
                    <a:gd name="connsiteY19" fmla="*/ 29247 h 106755"/>
                    <a:gd name="connsiteX20" fmla="*/ 17474 w 151472"/>
                    <a:gd name="connsiteY20" fmla="*/ 106781 h 106755"/>
                    <a:gd name="connsiteX21" fmla="*/ 26 w 151472"/>
                    <a:gd name="connsiteY21" fmla="*/ 106781 h 106755"/>
                    <a:gd name="connsiteX22" fmla="*/ 26 w 151472"/>
                    <a:gd name="connsiteY22" fmla="*/ 2908 h 106755"/>
                    <a:gd name="connsiteX23" fmla="*/ 17474 w 151472"/>
                    <a:gd name="connsiteY23" fmla="*/ 2908 h 106755"/>
                    <a:gd name="connsiteX24" fmla="*/ 17474 w 151472"/>
                    <a:gd name="connsiteY24" fmla="*/ 14414 h 106755"/>
                    <a:gd name="connsiteX25" fmla="*/ 33729 w 151472"/>
                    <a:gd name="connsiteY25" fmla="*/ 3847 h 106755"/>
                    <a:gd name="connsiteX26" fmla="*/ 51126 w 151472"/>
                    <a:gd name="connsiteY26" fmla="*/ 25 h 106755"/>
                    <a:gd name="connsiteX27" fmla="*/ 69068 w 151472"/>
                    <a:gd name="connsiteY27" fmla="*/ 4495 h 106755"/>
                    <a:gd name="connsiteX28" fmla="*/ 80121 w 151472"/>
                    <a:gd name="connsiteY28" fmla="*/ 16839 h 106755"/>
                    <a:gd name="connsiteX29" fmla="*/ 99459 w 151472"/>
                    <a:gd name="connsiteY29" fmla="*/ 4000 h 106755"/>
                    <a:gd name="connsiteX30" fmla="*/ 118138 w 151472"/>
                    <a:gd name="connsiteY30" fmla="*/ 25 h 106755"/>
                    <a:gd name="connsiteX31" fmla="*/ 143326 w 151472"/>
                    <a:gd name="connsiteY31" fmla="*/ 10439 h 106755"/>
                    <a:gd name="connsiteX32" fmla="*/ 151498 w 151472"/>
                    <a:gd name="connsiteY32" fmla="*/ 39369 h 10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472" h="106755">
                      <a:moveTo>
                        <a:pt x="151498" y="106781"/>
                      </a:moveTo>
                      <a:lnTo>
                        <a:pt x="133999" y="106781"/>
                      </a:lnTo>
                      <a:lnTo>
                        <a:pt x="133999" y="47650"/>
                      </a:lnTo>
                      <a:cubicBezTo>
                        <a:pt x="133999" y="43192"/>
                        <a:pt x="133809" y="38874"/>
                        <a:pt x="133365" y="34708"/>
                      </a:cubicBezTo>
                      <a:cubicBezTo>
                        <a:pt x="133010" y="30530"/>
                        <a:pt x="132172" y="27266"/>
                        <a:pt x="130878" y="24777"/>
                      </a:cubicBezTo>
                      <a:cubicBezTo>
                        <a:pt x="129444" y="22097"/>
                        <a:pt x="127414" y="20065"/>
                        <a:pt x="124736" y="18732"/>
                      </a:cubicBezTo>
                      <a:cubicBezTo>
                        <a:pt x="122059" y="17335"/>
                        <a:pt x="118239" y="16649"/>
                        <a:pt x="113189" y="16649"/>
                      </a:cubicBezTo>
                      <a:cubicBezTo>
                        <a:pt x="108329" y="16649"/>
                        <a:pt x="103418" y="17881"/>
                        <a:pt x="98520" y="20370"/>
                      </a:cubicBezTo>
                      <a:cubicBezTo>
                        <a:pt x="93609" y="22796"/>
                        <a:pt x="88749" y="25920"/>
                        <a:pt x="83839" y="29692"/>
                      </a:cubicBezTo>
                      <a:cubicBezTo>
                        <a:pt x="84042" y="31127"/>
                        <a:pt x="84194" y="32765"/>
                        <a:pt x="84283" y="34708"/>
                      </a:cubicBezTo>
                      <a:cubicBezTo>
                        <a:pt x="84435" y="36588"/>
                        <a:pt x="84486" y="38417"/>
                        <a:pt x="84486" y="40309"/>
                      </a:cubicBezTo>
                      <a:lnTo>
                        <a:pt x="84486" y="106781"/>
                      </a:lnTo>
                      <a:lnTo>
                        <a:pt x="66987" y="106781"/>
                      </a:lnTo>
                      <a:lnTo>
                        <a:pt x="66987" y="47650"/>
                      </a:lnTo>
                      <a:cubicBezTo>
                        <a:pt x="66987" y="43040"/>
                        <a:pt x="66797" y="38722"/>
                        <a:pt x="66340" y="34607"/>
                      </a:cubicBezTo>
                      <a:cubicBezTo>
                        <a:pt x="65997" y="30492"/>
                        <a:pt x="65160" y="27165"/>
                        <a:pt x="63866" y="24675"/>
                      </a:cubicBezTo>
                      <a:cubicBezTo>
                        <a:pt x="62432" y="22008"/>
                        <a:pt x="60401" y="20014"/>
                        <a:pt x="57724" y="18732"/>
                      </a:cubicBezTo>
                      <a:cubicBezTo>
                        <a:pt x="55047" y="17335"/>
                        <a:pt x="51227" y="16649"/>
                        <a:pt x="46177" y="16649"/>
                      </a:cubicBezTo>
                      <a:cubicBezTo>
                        <a:pt x="41418" y="16649"/>
                        <a:pt x="36609" y="17830"/>
                        <a:pt x="31800" y="20218"/>
                      </a:cubicBezTo>
                      <a:cubicBezTo>
                        <a:pt x="27041" y="22542"/>
                        <a:pt x="22232" y="25577"/>
                        <a:pt x="17474" y="29247"/>
                      </a:cubicBezTo>
                      <a:lnTo>
                        <a:pt x="17474" y="106781"/>
                      </a:lnTo>
                      <a:lnTo>
                        <a:pt x="26" y="106781"/>
                      </a:lnTo>
                      <a:lnTo>
                        <a:pt x="26" y="2908"/>
                      </a:lnTo>
                      <a:lnTo>
                        <a:pt x="17474" y="2908"/>
                      </a:lnTo>
                      <a:lnTo>
                        <a:pt x="17474" y="14414"/>
                      </a:lnTo>
                      <a:cubicBezTo>
                        <a:pt x="22917" y="9893"/>
                        <a:pt x="28323" y="6375"/>
                        <a:pt x="33729" y="3847"/>
                      </a:cubicBezTo>
                      <a:cubicBezTo>
                        <a:pt x="39185" y="1269"/>
                        <a:pt x="44984" y="25"/>
                        <a:pt x="51126" y="25"/>
                      </a:cubicBezTo>
                      <a:cubicBezTo>
                        <a:pt x="58168" y="25"/>
                        <a:pt x="64157" y="1511"/>
                        <a:pt x="69068" y="4495"/>
                      </a:cubicBezTo>
                      <a:cubicBezTo>
                        <a:pt x="74030" y="7467"/>
                        <a:pt x="77697" y="11582"/>
                        <a:pt x="80121" y="16839"/>
                      </a:cubicBezTo>
                      <a:cubicBezTo>
                        <a:pt x="87163" y="10896"/>
                        <a:pt x="93609" y="6629"/>
                        <a:pt x="99459" y="4000"/>
                      </a:cubicBezTo>
                      <a:cubicBezTo>
                        <a:pt x="105258" y="1371"/>
                        <a:pt x="111501" y="25"/>
                        <a:pt x="118138" y="25"/>
                      </a:cubicBezTo>
                      <a:cubicBezTo>
                        <a:pt x="129545" y="25"/>
                        <a:pt x="137920" y="3492"/>
                        <a:pt x="143326" y="10439"/>
                      </a:cubicBezTo>
                      <a:cubicBezTo>
                        <a:pt x="148770" y="17335"/>
                        <a:pt x="151498" y="26961"/>
                        <a:pt x="151498" y="393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17B63DA2-D1BE-5497-E6D1-8B5E212AEAD2}"/>
                    </a:ext>
                  </a:extLst>
                </p:cNvPr>
                <p:cNvSpPr/>
                <p:nvPr/>
              </p:nvSpPr>
              <p:spPr>
                <a:xfrm>
                  <a:off x="6096318" y="2565464"/>
                  <a:ext cx="83301" cy="96490"/>
                </a:xfrm>
                <a:custGeom>
                  <a:avLst/>
                  <a:gdLst>
                    <a:gd name="connsiteX0" fmla="*/ 94299 w 94268"/>
                    <a:gd name="connsiteY0" fmla="*/ 56679 h 109194"/>
                    <a:gd name="connsiteX1" fmla="*/ 17820 w 94268"/>
                    <a:gd name="connsiteY1" fmla="*/ 56679 h 109194"/>
                    <a:gd name="connsiteX2" fmla="*/ 20701 w 94268"/>
                    <a:gd name="connsiteY2" fmla="*/ 73393 h 109194"/>
                    <a:gd name="connsiteX3" fmla="*/ 28581 w 94268"/>
                    <a:gd name="connsiteY3" fmla="*/ 85051 h 109194"/>
                    <a:gd name="connsiteX4" fmla="*/ 40026 w 94268"/>
                    <a:gd name="connsiteY4" fmla="*/ 91757 h 109194"/>
                    <a:gd name="connsiteX5" fmla="*/ 54695 w 94268"/>
                    <a:gd name="connsiteY5" fmla="*/ 93992 h 109194"/>
                    <a:gd name="connsiteX6" fmla="*/ 75963 w 94268"/>
                    <a:gd name="connsiteY6" fmla="*/ 89763 h 109194"/>
                    <a:gd name="connsiteX7" fmla="*/ 91329 w 94268"/>
                    <a:gd name="connsiteY7" fmla="*/ 81381 h 109194"/>
                    <a:gd name="connsiteX8" fmla="*/ 92218 w 94268"/>
                    <a:gd name="connsiteY8" fmla="*/ 81381 h 109194"/>
                    <a:gd name="connsiteX9" fmla="*/ 92218 w 94268"/>
                    <a:gd name="connsiteY9" fmla="*/ 100481 h 109194"/>
                    <a:gd name="connsiteX10" fmla="*/ 74224 w 94268"/>
                    <a:gd name="connsiteY10" fmla="*/ 106692 h 109194"/>
                    <a:gd name="connsiteX11" fmla="*/ 54898 w 94268"/>
                    <a:gd name="connsiteY11" fmla="*/ 109219 h 109194"/>
                    <a:gd name="connsiteX12" fmla="*/ 14546 w 94268"/>
                    <a:gd name="connsiteY12" fmla="*/ 95275 h 109194"/>
                    <a:gd name="connsiteX13" fmla="*/ 30 w 94268"/>
                    <a:gd name="connsiteY13" fmla="*/ 55435 h 109194"/>
                    <a:gd name="connsiteX14" fmla="*/ 13899 w 94268"/>
                    <a:gd name="connsiteY14" fmla="*/ 15011 h 109194"/>
                    <a:gd name="connsiteX15" fmla="*/ 50533 w 94268"/>
                    <a:gd name="connsiteY15" fmla="*/ 25 h 109194"/>
                    <a:gd name="connsiteX16" fmla="*/ 82853 w 94268"/>
                    <a:gd name="connsiteY16" fmla="*/ 12280 h 109194"/>
                    <a:gd name="connsiteX17" fmla="*/ 94299 w 94268"/>
                    <a:gd name="connsiteY17" fmla="*/ 47154 h 109194"/>
                    <a:gd name="connsiteX18" fmla="*/ 77295 w 94268"/>
                    <a:gd name="connsiteY18" fmla="*/ 43281 h 109194"/>
                    <a:gd name="connsiteX19" fmla="*/ 70316 w 94268"/>
                    <a:gd name="connsiteY19" fmla="*/ 21958 h 109194"/>
                    <a:gd name="connsiteX20" fmla="*/ 49594 w 94268"/>
                    <a:gd name="connsiteY20" fmla="*/ 14414 h 109194"/>
                    <a:gd name="connsiteX21" fmla="*/ 27185 w 94268"/>
                    <a:gd name="connsiteY21" fmla="*/ 22694 h 109194"/>
                    <a:gd name="connsiteX22" fmla="*/ 17820 w 94268"/>
                    <a:gd name="connsiteY22" fmla="*/ 43281 h 109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94268" h="109194">
                      <a:moveTo>
                        <a:pt x="94299" y="56679"/>
                      </a:moveTo>
                      <a:lnTo>
                        <a:pt x="17820" y="56679"/>
                      </a:lnTo>
                      <a:cubicBezTo>
                        <a:pt x="17820" y="63029"/>
                        <a:pt x="18759" y="68630"/>
                        <a:pt x="20701" y="73393"/>
                      </a:cubicBezTo>
                      <a:cubicBezTo>
                        <a:pt x="22579" y="78117"/>
                        <a:pt x="25256" y="81978"/>
                        <a:pt x="28581" y="85051"/>
                      </a:cubicBezTo>
                      <a:cubicBezTo>
                        <a:pt x="31804" y="88036"/>
                        <a:pt x="35611" y="90271"/>
                        <a:pt x="40026" y="91757"/>
                      </a:cubicBezTo>
                      <a:cubicBezTo>
                        <a:pt x="44493" y="93243"/>
                        <a:pt x="49340" y="93992"/>
                        <a:pt x="54695" y="93992"/>
                      </a:cubicBezTo>
                      <a:cubicBezTo>
                        <a:pt x="61738" y="93992"/>
                        <a:pt x="68869" y="92544"/>
                        <a:pt x="75963" y="89763"/>
                      </a:cubicBezTo>
                      <a:cubicBezTo>
                        <a:pt x="83145" y="86943"/>
                        <a:pt x="88259" y="84111"/>
                        <a:pt x="91329" y="81381"/>
                      </a:cubicBezTo>
                      <a:lnTo>
                        <a:pt x="92218" y="81381"/>
                      </a:lnTo>
                      <a:lnTo>
                        <a:pt x="92218" y="100481"/>
                      </a:lnTo>
                      <a:cubicBezTo>
                        <a:pt x="86368" y="102971"/>
                        <a:pt x="80328" y="105053"/>
                        <a:pt x="74224" y="106692"/>
                      </a:cubicBezTo>
                      <a:cubicBezTo>
                        <a:pt x="68082" y="108368"/>
                        <a:pt x="61636" y="109219"/>
                        <a:pt x="54898" y="109219"/>
                      </a:cubicBezTo>
                      <a:cubicBezTo>
                        <a:pt x="37641" y="109219"/>
                        <a:pt x="24216" y="104558"/>
                        <a:pt x="14546" y="95275"/>
                      </a:cubicBezTo>
                      <a:cubicBezTo>
                        <a:pt x="4877" y="85902"/>
                        <a:pt x="30" y="72656"/>
                        <a:pt x="30" y="55435"/>
                      </a:cubicBezTo>
                      <a:cubicBezTo>
                        <a:pt x="30" y="38468"/>
                        <a:pt x="4687" y="24980"/>
                        <a:pt x="13899" y="15011"/>
                      </a:cubicBezTo>
                      <a:cubicBezTo>
                        <a:pt x="23175" y="4990"/>
                        <a:pt x="35420" y="25"/>
                        <a:pt x="50533" y="25"/>
                      </a:cubicBezTo>
                      <a:cubicBezTo>
                        <a:pt x="64517" y="25"/>
                        <a:pt x="75315" y="4089"/>
                        <a:pt x="82853" y="12280"/>
                      </a:cubicBezTo>
                      <a:cubicBezTo>
                        <a:pt x="90492" y="20459"/>
                        <a:pt x="94299" y="32118"/>
                        <a:pt x="94299" y="47154"/>
                      </a:cubicBezTo>
                      <a:close/>
                      <a:moveTo>
                        <a:pt x="77295" y="43281"/>
                      </a:moveTo>
                      <a:cubicBezTo>
                        <a:pt x="77206" y="34111"/>
                        <a:pt x="74871" y="27012"/>
                        <a:pt x="70316" y="21958"/>
                      </a:cubicBezTo>
                      <a:cubicBezTo>
                        <a:pt x="65798" y="16941"/>
                        <a:pt x="58857" y="14414"/>
                        <a:pt x="49594" y="14414"/>
                      </a:cubicBezTo>
                      <a:cubicBezTo>
                        <a:pt x="40229" y="14414"/>
                        <a:pt x="32743" y="17195"/>
                        <a:pt x="27185" y="22694"/>
                      </a:cubicBezTo>
                      <a:cubicBezTo>
                        <a:pt x="21690" y="28257"/>
                        <a:pt x="18569" y="35102"/>
                        <a:pt x="17820" y="432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FAEA523C-F0C8-FF45-E3F6-97E09AF9CD21}"/>
                    </a:ext>
                  </a:extLst>
                </p:cNvPr>
                <p:cNvSpPr/>
                <p:nvPr/>
              </p:nvSpPr>
              <p:spPr>
                <a:xfrm>
                  <a:off x="6196361" y="2565767"/>
                  <a:ext cx="77963" cy="96579"/>
                </a:xfrm>
                <a:custGeom>
                  <a:avLst/>
                  <a:gdLst>
                    <a:gd name="connsiteX0" fmla="*/ 88261 w 88228"/>
                    <a:gd name="connsiteY0" fmla="*/ 106438 h 109295"/>
                    <a:gd name="connsiteX1" fmla="*/ 70864 w 88228"/>
                    <a:gd name="connsiteY1" fmla="*/ 106438 h 109295"/>
                    <a:gd name="connsiteX2" fmla="*/ 70864 w 88228"/>
                    <a:gd name="connsiteY2" fmla="*/ 95376 h 109295"/>
                    <a:gd name="connsiteX3" fmla="*/ 64520 w 88228"/>
                    <a:gd name="connsiteY3" fmla="*/ 99847 h 109295"/>
                    <a:gd name="connsiteX4" fmla="*/ 56931 w 88228"/>
                    <a:gd name="connsiteY4" fmla="*/ 104304 h 109295"/>
                    <a:gd name="connsiteX5" fmla="*/ 46869 w 88228"/>
                    <a:gd name="connsiteY5" fmla="*/ 107835 h 109295"/>
                    <a:gd name="connsiteX6" fmla="*/ 33583 w 88228"/>
                    <a:gd name="connsiteY6" fmla="*/ 109321 h 109295"/>
                    <a:gd name="connsiteX7" fmla="*/ 9791 w 88228"/>
                    <a:gd name="connsiteY7" fmla="*/ 100037 h 109295"/>
                    <a:gd name="connsiteX8" fmla="*/ 33 w 88228"/>
                    <a:gd name="connsiteY8" fmla="*/ 76326 h 109295"/>
                    <a:gd name="connsiteX9" fmla="*/ 5032 w 88228"/>
                    <a:gd name="connsiteY9" fmla="*/ 57225 h 109295"/>
                    <a:gd name="connsiteX10" fmla="*/ 19561 w 88228"/>
                    <a:gd name="connsiteY10" fmla="*/ 45719 h 109295"/>
                    <a:gd name="connsiteX11" fmla="*/ 42313 w 88228"/>
                    <a:gd name="connsiteY11" fmla="*/ 40068 h 109295"/>
                    <a:gd name="connsiteX12" fmla="*/ 70864 w 88228"/>
                    <a:gd name="connsiteY12" fmla="*/ 37833 h 109295"/>
                    <a:gd name="connsiteX13" fmla="*/ 70864 w 88228"/>
                    <a:gd name="connsiteY13" fmla="*/ 35102 h 109295"/>
                    <a:gd name="connsiteX14" fmla="*/ 68732 w 88228"/>
                    <a:gd name="connsiteY14" fmla="*/ 25234 h 109295"/>
                    <a:gd name="connsiteX15" fmla="*/ 62781 w 88228"/>
                    <a:gd name="connsiteY15" fmla="*/ 19126 h 109295"/>
                    <a:gd name="connsiteX16" fmla="*/ 53861 w 88228"/>
                    <a:gd name="connsiteY16" fmla="*/ 16255 h 109295"/>
                    <a:gd name="connsiteX17" fmla="*/ 42948 w 88228"/>
                    <a:gd name="connsiteY17" fmla="*/ 15506 h 109295"/>
                    <a:gd name="connsiteX18" fmla="*/ 27632 w 88228"/>
                    <a:gd name="connsiteY18" fmla="*/ 17348 h 109295"/>
                    <a:gd name="connsiteX19" fmla="*/ 10184 w 88228"/>
                    <a:gd name="connsiteY19" fmla="*/ 22554 h 109295"/>
                    <a:gd name="connsiteX20" fmla="*/ 9245 w 88228"/>
                    <a:gd name="connsiteY20" fmla="*/ 22554 h 109295"/>
                    <a:gd name="connsiteX21" fmla="*/ 9245 w 88228"/>
                    <a:gd name="connsiteY21" fmla="*/ 4787 h 109295"/>
                    <a:gd name="connsiteX22" fmla="*/ 24015 w 88228"/>
                    <a:gd name="connsiteY22" fmla="*/ 1714 h 109295"/>
                    <a:gd name="connsiteX23" fmla="*/ 43049 w 88228"/>
                    <a:gd name="connsiteY23" fmla="*/ 25 h 109295"/>
                    <a:gd name="connsiteX24" fmla="*/ 62134 w 88228"/>
                    <a:gd name="connsiteY24" fmla="*/ 1917 h 109295"/>
                    <a:gd name="connsiteX25" fmla="*/ 76257 w 88228"/>
                    <a:gd name="connsiteY25" fmla="*/ 8064 h 109295"/>
                    <a:gd name="connsiteX26" fmla="*/ 85178 w 88228"/>
                    <a:gd name="connsiteY26" fmla="*/ 19126 h 109295"/>
                    <a:gd name="connsiteX27" fmla="*/ 88261 w 88228"/>
                    <a:gd name="connsiteY27" fmla="*/ 35953 h 109295"/>
                    <a:gd name="connsiteX28" fmla="*/ 70864 w 88228"/>
                    <a:gd name="connsiteY28" fmla="*/ 80898 h 109295"/>
                    <a:gd name="connsiteX29" fmla="*/ 70864 w 88228"/>
                    <a:gd name="connsiteY29" fmla="*/ 51968 h 109295"/>
                    <a:gd name="connsiteX30" fmla="*/ 51970 w 88228"/>
                    <a:gd name="connsiteY30" fmla="*/ 53365 h 109295"/>
                    <a:gd name="connsiteX31" fmla="*/ 34877 w 88228"/>
                    <a:gd name="connsiteY31" fmla="*/ 56044 h 109295"/>
                    <a:gd name="connsiteX32" fmla="*/ 22734 w 88228"/>
                    <a:gd name="connsiteY32" fmla="*/ 62737 h 109295"/>
                    <a:gd name="connsiteX33" fmla="*/ 18064 w 88228"/>
                    <a:gd name="connsiteY33" fmla="*/ 75094 h 109295"/>
                    <a:gd name="connsiteX34" fmla="*/ 23470 w 88228"/>
                    <a:gd name="connsiteY34" fmla="*/ 88582 h 109295"/>
                    <a:gd name="connsiteX35" fmla="*/ 39928 w 88228"/>
                    <a:gd name="connsiteY35" fmla="*/ 93052 h 109295"/>
                    <a:gd name="connsiteX36" fmla="*/ 56728 w 88228"/>
                    <a:gd name="connsiteY36" fmla="*/ 89521 h 109295"/>
                    <a:gd name="connsiteX37" fmla="*/ 70864 w 88228"/>
                    <a:gd name="connsiteY37" fmla="*/ 80898 h 109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8228" h="109295">
                      <a:moveTo>
                        <a:pt x="88261" y="106438"/>
                      </a:moveTo>
                      <a:lnTo>
                        <a:pt x="70864" y="106438"/>
                      </a:lnTo>
                      <a:lnTo>
                        <a:pt x="70864" y="95376"/>
                      </a:lnTo>
                      <a:cubicBezTo>
                        <a:pt x="69316" y="96418"/>
                        <a:pt x="67184" y="97903"/>
                        <a:pt x="64520" y="99847"/>
                      </a:cubicBezTo>
                      <a:cubicBezTo>
                        <a:pt x="61931" y="101726"/>
                        <a:pt x="59406" y="103212"/>
                        <a:pt x="56931" y="104304"/>
                      </a:cubicBezTo>
                      <a:cubicBezTo>
                        <a:pt x="54000" y="105752"/>
                        <a:pt x="50638" y="106933"/>
                        <a:pt x="46869" y="107835"/>
                      </a:cubicBezTo>
                      <a:cubicBezTo>
                        <a:pt x="43100" y="108825"/>
                        <a:pt x="38684" y="109321"/>
                        <a:pt x="33583" y="109321"/>
                      </a:cubicBezTo>
                      <a:cubicBezTo>
                        <a:pt x="24218" y="109321"/>
                        <a:pt x="16288" y="106247"/>
                        <a:pt x="9791" y="100037"/>
                      </a:cubicBezTo>
                      <a:cubicBezTo>
                        <a:pt x="3294" y="93839"/>
                        <a:pt x="33" y="85953"/>
                        <a:pt x="33" y="76326"/>
                      </a:cubicBezTo>
                      <a:cubicBezTo>
                        <a:pt x="33" y="68440"/>
                        <a:pt x="1708" y="62090"/>
                        <a:pt x="5032" y="57225"/>
                      </a:cubicBezTo>
                      <a:cubicBezTo>
                        <a:pt x="8458" y="52374"/>
                        <a:pt x="13306" y="48501"/>
                        <a:pt x="19561" y="45719"/>
                      </a:cubicBezTo>
                      <a:cubicBezTo>
                        <a:pt x="25855" y="42938"/>
                        <a:pt x="33482" y="41058"/>
                        <a:pt x="42313" y="40068"/>
                      </a:cubicBezTo>
                      <a:cubicBezTo>
                        <a:pt x="51183" y="39077"/>
                        <a:pt x="60700" y="38328"/>
                        <a:pt x="70864" y="37833"/>
                      </a:cubicBezTo>
                      <a:lnTo>
                        <a:pt x="70864" y="35102"/>
                      </a:lnTo>
                      <a:cubicBezTo>
                        <a:pt x="70864" y="31140"/>
                        <a:pt x="70166" y="27863"/>
                        <a:pt x="68732" y="25234"/>
                      </a:cubicBezTo>
                      <a:cubicBezTo>
                        <a:pt x="67337" y="22656"/>
                        <a:pt x="65357" y="20624"/>
                        <a:pt x="62781" y="19126"/>
                      </a:cubicBezTo>
                      <a:cubicBezTo>
                        <a:pt x="60307" y="17690"/>
                        <a:pt x="57325" y="16751"/>
                        <a:pt x="53861" y="16255"/>
                      </a:cubicBezTo>
                      <a:cubicBezTo>
                        <a:pt x="50384" y="15760"/>
                        <a:pt x="46767" y="15506"/>
                        <a:pt x="42948" y="15506"/>
                      </a:cubicBezTo>
                      <a:cubicBezTo>
                        <a:pt x="38392" y="15506"/>
                        <a:pt x="33291" y="16103"/>
                        <a:pt x="27632" y="17348"/>
                      </a:cubicBezTo>
                      <a:cubicBezTo>
                        <a:pt x="21985" y="18529"/>
                        <a:pt x="16186" y="20269"/>
                        <a:pt x="10184" y="22554"/>
                      </a:cubicBezTo>
                      <a:lnTo>
                        <a:pt x="9245" y="22554"/>
                      </a:lnTo>
                      <a:lnTo>
                        <a:pt x="9245" y="4787"/>
                      </a:lnTo>
                      <a:cubicBezTo>
                        <a:pt x="12671" y="3847"/>
                        <a:pt x="17569" y="2857"/>
                        <a:pt x="24015" y="1714"/>
                      </a:cubicBezTo>
                      <a:cubicBezTo>
                        <a:pt x="30462" y="622"/>
                        <a:pt x="36806" y="25"/>
                        <a:pt x="43049" y="25"/>
                      </a:cubicBezTo>
                      <a:cubicBezTo>
                        <a:pt x="50384" y="25"/>
                        <a:pt x="56728" y="672"/>
                        <a:pt x="62134" y="1917"/>
                      </a:cubicBezTo>
                      <a:cubicBezTo>
                        <a:pt x="67590" y="3111"/>
                        <a:pt x="72298" y="5143"/>
                        <a:pt x="76257" y="8064"/>
                      </a:cubicBezTo>
                      <a:cubicBezTo>
                        <a:pt x="80127" y="10896"/>
                        <a:pt x="83097" y="14566"/>
                        <a:pt x="85178" y="19126"/>
                      </a:cubicBezTo>
                      <a:cubicBezTo>
                        <a:pt x="87221" y="23647"/>
                        <a:pt x="88261" y="29247"/>
                        <a:pt x="88261" y="35953"/>
                      </a:cubicBezTo>
                      <a:close/>
                      <a:moveTo>
                        <a:pt x="70864" y="80898"/>
                      </a:moveTo>
                      <a:lnTo>
                        <a:pt x="70864" y="51968"/>
                      </a:lnTo>
                      <a:cubicBezTo>
                        <a:pt x="65509" y="52272"/>
                        <a:pt x="59254" y="52717"/>
                        <a:pt x="51970" y="53365"/>
                      </a:cubicBezTo>
                      <a:cubicBezTo>
                        <a:pt x="44788" y="53949"/>
                        <a:pt x="39090" y="54851"/>
                        <a:pt x="34877" y="56044"/>
                      </a:cubicBezTo>
                      <a:cubicBezTo>
                        <a:pt x="29865" y="57479"/>
                        <a:pt x="25805" y="59715"/>
                        <a:pt x="22734" y="62737"/>
                      </a:cubicBezTo>
                      <a:cubicBezTo>
                        <a:pt x="19600" y="65709"/>
                        <a:pt x="18064" y="69824"/>
                        <a:pt x="18064" y="75094"/>
                      </a:cubicBezTo>
                      <a:cubicBezTo>
                        <a:pt x="18064" y="81038"/>
                        <a:pt x="19853" y="85559"/>
                        <a:pt x="23470" y="88582"/>
                      </a:cubicBezTo>
                      <a:cubicBezTo>
                        <a:pt x="27035" y="91553"/>
                        <a:pt x="32543" y="93052"/>
                        <a:pt x="39928" y="93052"/>
                      </a:cubicBezTo>
                      <a:cubicBezTo>
                        <a:pt x="46019" y="93052"/>
                        <a:pt x="51627" y="91909"/>
                        <a:pt x="56728" y="89521"/>
                      </a:cubicBezTo>
                      <a:cubicBezTo>
                        <a:pt x="61791" y="87096"/>
                        <a:pt x="66499" y="84213"/>
                        <a:pt x="70864" y="808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4" name="Freeform 553">
                  <a:extLst>
                    <a:ext uri="{FF2B5EF4-FFF2-40B4-BE49-F238E27FC236}">
                      <a16:creationId xmlns:a16="http://schemas.microsoft.com/office/drawing/2014/main" id="{B68689E0-E934-615E-4A0B-E33612285561}"/>
                    </a:ext>
                  </a:extLst>
                </p:cNvPr>
                <p:cNvSpPr/>
                <p:nvPr/>
              </p:nvSpPr>
              <p:spPr>
                <a:xfrm>
                  <a:off x="6297883" y="2565767"/>
                  <a:ext cx="71707" cy="96276"/>
                </a:xfrm>
                <a:custGeom>
                  <a:avLst/>
                  <a:gdLst>
                    <a:gd name="connsiteX0" fmla="*/ 81184 w 81148"/>
                    <a:gd name="connsiteY0" fmla="*/ 76529 h 108952"/>
                    <a:gd name="connsiteX1" fmla="*/ 69332 w 81148"/>
                    <a:gd name="connsiteY1" fmla="*/ 99847 h 108952"/>
                    <a:gd name="connsiteX2" fmla="*/ 37317 w 81148"/>
                    <a:gd name="connsiteY2" fmla="*/ 108978 h 108952"/>
                    <a:gd name="connsiteX3" fmla="*/ 16100 w 81148"/>
                    <a:gd name="connsiteY3" fmla="*/ 106298 h 108952"/>
                    <a:gd name="connsiteX4" fmla="*/ 36 w 81148"/>
                    <a:gd name="connsiteY4" fmla="*/ 100240 h 108952"/>
                    <a:gd name="connsiteX5" fmla="*/ 36 w 81148"/>
                    <a:gd name="connsiteY5" fmla="*/ 80593 h 108952"/>
                    <a:gd name="connsiteX6" fmla="*/ 924 w 81148"/>
                    <a:gd name="connsiteY6" fmla="*/ 80593 h 108952"/>
                    <a:gd name="connsiteX7" fmla="*/ 19374 w 81148"/>
                    <a:gd name="connsiteY7" fmla="*/ 90563 h 108952"/>
                    <a:gd name="connsiteX8" fmla="*/ 38801 w 81148"/>
                    <a:gd name="connsiteY8" fmla="*/ 94182 h 108952"/>
                    <a:gd name="connsiteX9" fmla="*/ 56795 w 81148"/>
                    <a:gd name="connsiteY9" fmla="*/ 90474 h 108952"/>
                    <a:gd name="connsiteX10" fmla="*/ 63330 w 81148"/>
                    <a:gd name="connsiteY10" fmla="*/ 78765 h 108952"/>
                    <a:gd name="connsiteX11" fmla="*/ 59764 w 81148"/>
                    <a:gd name="connsiteY11" fmla="*/ 69430 h 108952"/>
                    <a:gd name="connsiteX12" fmla="*/ 46237 w 81148"/>
                    <a:gd name="connsiteY12" fmla="*/ 64020 h 108952"/>
                    <a:gd name="connsiteX13" fmla="*/ 36467 w 81148"/>
                    <a:gd name="connsiteY13" fmla="*/ 62090 h 108952"/>
                    <a:gd name="connsiteX14" fmla="*/ 25566 w 81148"/>
                    <a:gd name="connsiteY14" fmla="*/ 59664 h 108952"/>
                    <a:gd name="connsiteX15" fmla="*/ 6139 w 81148"/>
                    <a:gd name="connsiteY15" fmla="*/ 49047 h 108952"/>
                    <a:gd name="connsiteX16" fmla="*/ 480 w 81148"/>
                    <a:gd name="connsiteY16" fmla="*/ 31775 h 108952"/>
                    <a:gd name="connsiteX17" fmla="*/ 3106 w 81148"/>
                    <a:gd name="connsiteY17" fmla="*/ 19672 h 108952"/>
                    <a:gd name="connsiteX18" fmla="*/ 11190 w 81148"/>
                    <a:gd name="connsiteY18" fmla="*/ 9550 h 108952"/>
                    <a:gd name="connsiteX19" fmla="*/ 24374 w 81148"/>
                    <a:gd name="connsiteY19" fmla="*/ 2654 h 108952"/>
                    <a:gd name="connsiteX20" fmla="*/ 42418 w 81148"/>
                    <a:gd name="connsiteY20" fmla="*/ 25 h 108952"/>
                    <a:gd name="connsiteX21" fmla="*/ 61160 w 81148"/>
                    <a:gd name="connsiteY21" fmla="*/ 2362 h 108952"/>
                    <a:gd name="connsiteX22" fmla="*/ 77060 w 81148"/>
                    <a:gd name="connsiteY22" fmla="*/ 7873 h 108952"/>
                    <a:gd name="connsiteX23" fmla="*/ 77060 w 81148"/>
                    <a:gd name="connsiteY23" fmla="*/ 26568 h 108952"/>
                    <a:gd name="connsiteX24" fmla="*/ 76121 w 81148"/>
                    <a:gd name="connsiteY24" fmla="*/ 26568 h 108952"/>
                    <a:gd name="connsiteX25" fmla="*/ 59866 w 81148"/>
                    <a:gd name="connsiteY25" fmla="*/ 18287 h 108952"/>
                    <a:gd name="connsiteX26" fmla="*/ 41085 w 81148"/>
                    <a:gd name="connsiteY26" fmla="*/ 14808 h 108952"/>
                    <a:gd name="connsiteX27" fmla="*/ 24919 w 81148"/>
                    <a:gd name="connsiteY27" fmla="*/ 18529 h 108952"/>
                    <a:gd name="connsiteX28" fmla="*/ 18334 w 81148"/>
                    <a:gd name="connsiteY28" fmla="*/ 29451 h 108952"/>
                    <a:gd name="connsiteX29" fmla="*/ 22343 w 81148"/>
                    <a:gd name="connsiteY29" fmla="*/ 39128 h 108952"/>
                    <a:gd name="connsiteX30" fmla="*/ 34982 w 81148"/>
                    <a:gd name="connsiteY30" fmla="*/ 44424 h 108952"/>
                    <a:gd name="connsiteX31" fmla="*/ 45743 w 81148"/>
                    <a:gd name="connsiteY31" fmla="*/ 46659 h 108952"/>
                    <a:gd name="connsiteX32" fmla="*/ 55805 w 81148"/>
                    <a:gd name="connsiteY32" fmla="*/ 48691 h 108952"/>
                    <a:gd name="connsiteX33" fmla="*/ 74535 w 81148"/>
                    <a:gd name="connsiteY33" fmla="*/ 58267 h 108952"/>
                    <a:gd name="connsiteX34" fmla="*/ 81184 w 81148"/>
                    <a:gd name="connsiteY34" fmla="*/ 76529 h 10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81148" h="108952">
                      <a:moveTo>
                        <a:pt x="81184" y="76529"/>
                      </a:moveTo>
                      <a:cubicBezTo>
                        <a:pt x="81184" y="86004"/>
                        <a:pt x="77212" y="93789"/>
                        <a:pt x="69332" y="99847"/>
                      </a:cubicBezTo>
                      <a:cubicBezTo>
                        <a:pt x="61553" y="105942"/>
                        <a:pt x="50844" y="108978"/>
                        <a:pt x="37317" y="108978"/>
                      </a:cubicBezTo>
                      <a:cubicBezTo>
                        <a:pt x="29627" y="108978"/>
                        <a:pt x="22546" y="108076"/>
                        <a:pt x="16100" y="106298"/>
                      </a:cubicBezTo>
                      <a:cubicBezTo>
                        <a:pt x="9705" y="104406"/>
                        <a:pt x="4350" y="102374"/>
                        <a:pt x="36" y="100240"/>
                      </a:cubicBezTo>
                      <a:lnTo>
                        <a:pt x="36" y="80593"/>
                      </a:lnTo>
                      <a:lnTo>
                        <a:pt x="924" y="80593"/>
                      </a:lnTo>
                      <a:cubicBezTo>
                        <a:pt x="6482" y="84759"/>
                        <a:pt x="12573" y="88086"/>
                        <a:pt x="19374" y="90563"/>
                      </a:cubicBezTo>
                      <a:cubicBezTo>
                        <a:pt x="26112" y="92950"/>
                        <a:pt x="32609" y="94182"/>
                        <a:pt x="38801" y="94182"/>
                      </a:cubicBezTo>
                      <a:cubicBezTo>
                        <a:pt x="46478" y="94182"/>
                        <a:pt x="52481" y="92950"/>
                        <a:pt x="56795" y="90474"/>
                      </a:cubicBezTo>
                      <a:cubicBezTo>
                        <a:pt x="61160" y="87985"/>
                        <a:pt x="63330" y="84073"/>
                        <a:pt x="63330" y="78765"/>
                      </a:cubicBezTo>
                      <a:cubicBezTo>
                        <a:pt x="63330" y="74637"/>
                        <a:pt x="62150" y="71564"/>
                        <a:pt x="59764" y="69430"/>
                      </a:cubicBezTo>
                      <a:cubicBezTo>
                        <a:pt x="57442" y="67347"/>
                        <a:pt x="52925" y="65518"/>
                        <a:pt x="46237" y="64020"/>
                      </a:cubicBezTo>
                      <a:cubicBezTo>
                        <a:pt x="43763" y="63474"/>
                        <a:pt x="40489" y="62839"/>
                        <a:pt x="36467" y="62090"/>
                      </a:cubicBezTo>
                      <a:cubicBezTo>
                        <a:pt x="32508" y="61353"/>
                        <a:pt x="28891" y="60553"/>
                        <a:pt x="25566" y="59664"/>
                      </a:cubicBezTo>
                      <a:cubicBezTo>
                        <a:pt x="16494" y="57225"/>
                        <a:pt x="9997" y="53708"/>
                        <a:pt x="6139" y="49047"/>
                      </a:cubicBezTo>
                      <a:cubicBezTo>
                        <a:pt x="2370" y="44335"/>
                        <a:pt x="480" y="38582"/>
                        <a:pt x="480" y="31775"/>
                      </a:cubicBezTo>
                      <a:cubicBezTo>
                        <a:pt x="480" y="27469"/>
                        <a:pt x="1381" y="23444"/>
                        <a:pt x="3106" y="19672"/>
                      </a:cubicBezTo>
                      <a:cubicBezTo>
                        <a:pt x="4896" y="15900"/>
                        <a:pt x="7573" y="12534"/>
                        <a:pt x="11190" y="9550"/>
                      </a:cubicBezTo>
                      <a:cubicBezTo>
                        <a:pt x="14666" y="6629"/>
                        <a:pt x="19019" y="4343"/>
                        <a:pt x="24374" y="2654"/>
                      </a:cubicBezTo>
                      <a:cubicBezTo>
                        <a:pt x="29779" y="926"/>
                        <a:pt x="35781" y="25"/>
                        <a:pt x="42418" y="25"/>
                      </a:cubicBezTo>
                      <a:cubicBezTo>
                        <a:pt x="48610" y="25"/>
                        <a:pt x="54853" y="825"/>
                        <a:pt x="61160" y="2362"/>
                      </a:cubicBezTo>
                      <a:cubicBezTo>
                        <a:pt x="67543" y="3847"/>
                        <a:pt x="72847" y="5689"/>
                        <a:pt x="77060" y="7873"/>
                      </a:cubicBezTo>
                      <a:lnTo>
                        <a:pt x="77060" y="26568"/>
                      </a:lnTo>
                      <a:lnTo>
                        <a:pt x="76121" y="26568"/>
                      </a:lnTo>
                      <a:cubicBezTo>
                        <a:pt x="71667" y="23253"/>
                        <a:pt x="66261" y="20523"/>
                        <a:pt x="59866" y="18287"/>
                      </a:cubicBezTo>
                      <a:cubicBezTo>
                        <a:pt x="53470" y="16001"/>
                        <a:pt x="47227" y="14808"/>
                        <a:pt x="41085" y="14808"/>
                      </a:cubicBezTo>
                      <a:cubicBezTo>
                        <a:pt x="34741" y="14808"/>
                        <a:pt x="29335" y="16052"/>
                        <a:pt x="24919" y="18529"/>
                      </a:cubicBezTo>
                      <a:cubicBezTo>
                        <a:pt x="20503" y="20967"/>
                        <a:pt x="18334" y="24587"/>
                        <a:pt x="18334" y="29451"/>
                      </a:cubicBezTo>
                      <a:cubicBezTo>
                        <a:pt x="18334" y="33718"/>
                        <a:pt x="19666" y="36944"/>
                        <a:pt x="22343" y="39128"/>
                      </a:cubicBezTo>
                      <a:cubicBezTo>
                        <a:pt x="24919" y="41300"/>
                        <a:pt x="29132" y="43040"/>
                        <a:pt x="34982" y="44424"/>
                      </a:cubicBezTo>
                      <a:cubicBezTo>
                        <a:pt x="38205" y="45173"/>
                        <a:pt x="41771" y="45922"/>
                        <a:pt x="45743" y="46659"/>
                      </a:cubicBezTo>
                      <a:cubicBezTo>
                        <a:pt x="49752" y="47408"/>
                        <a:pt x="53128" y="48056"/>
                        <a:pt x="55805" y="48691"/>
                      </a:cubicBezTo>
                      <a:cubicBezTo>
                        <a:pt x="63876" y="50533"/>
                        <a:pt x="70182" y="53758"/>
                        <a:pt x="74535" y="58267"/>
                      </a:cubicBezTo>
                      <a:cubicBezTo>
                        <a:pt x="78950" y="62890"/>
                        <a:pt x="81184" y="68935"/>
                        <a:pt x="81184" y="765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5" name="Freeform 554">
                  <a:extLst>
                    <a:ext uri="{FF2B5EF4-FFF2-40B4-BE49-F238E27FC236}">
                      <a16:creationId xmlns:a16="http://schemas.microsoft.com/office/drawing/2014/main" id="{9FEC989A-F624-5944-C51C-02330C244467}"/>
                    </a:ext>
                  </a:extLst>
                </p:cNvPr>
                <p:cNvSpPr/>
                <p:nvPr/>
              </p:nvSpPr>
              <p:spPr>
                <a:xfrm>
                  <a:off x="6397230" y="2636390"/>
                  <a:ext cx="19668" cy="23410"/>
                </a:xfrm>
                <a:custGeom>
                  <a:avLst/>
                  <a:gdLst>
                    <a:gd name="connsiteX0" fmla="*/ 38 w 22257"/>
                    <a:gd name="connsiteY0" fmla="*/ 26 h 26492"/>
                    <a:gd name="connsiteX1" fmla="*/ 22295 w 22257"/>
                    <a:gd name="connsiteY1" fmla="*/ 26 h 26492"/>
                    <a:gd name="connsiteX2" fmla="*/ 22295 w 22257"/>
                    <a:gd name="connsiteY2" fmla="*/ 26518 h 26492"/>
                    <a:gd name="connsiteX3" fmla="*/ 38 w 22257"/>
                    <a:gd name="connsiteY3" fmla="*/ 26518 h 26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57" h="26492">
                      <a:moveTo>
                        <a:pt x="38" y="26"/>
                      </a:moveTo>
                      <a:lnTo>
                        <a:pt x="22295" y="26"/>
                      </a:lnTo>
                      <a:lnTo>
                        <a:pt x="22295" y="26518"/>
                      </a:lnTo>
                      <a:lnTo>
                        <a:pt x="38" y="265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56" name="Graphic 357">
                  <a:extLst>
                    <a:ext uri="{FF2B5EF4-FFF2-40B4-BE49-F238E27FC236}">
                      <a16:creationId xmlns:a16="http://schemas.microsoft.com/office/drawing/2014/main" id="{A258F238-837F-A04D-53BB-56C5BBA9EA85}"/>
                    </a:ext>
                  </a:extLst>
                </p:cNvPr>
                <p:cNvGrpSpPr/>
                <p:nvPr/>
              </p:nvGrpSpPr>
              <p:grpSpPr>
                <a:xfrm>
                  <a:off x="5694399" y="2333474"/>
                  <a:ext cx="109102" cy="109205"/>
                  <a:chOff x="-1760760" y="559814"/>
                  <a:chExt cx="123466" cy="123583"/>
                </a:xfrm>
              </p:grpSpPr>
              <p:sp>
                <p:nvSpPr>
                  <p:cNvPr id="557" name="Freeform 556">
                    <a:extLst>
                      <a:ext uri="{FF2B5EF4-FFF2-40B4-BE49-F238E27FC236}">
                        <a16:creationId xmlns:a16="http://schemas.microsoft.com/office/drawing/2014/main" id="{530DD084-D7AA-8C20-CC05-D91076726EF9}"/>
                      </a:ext>
                    </a:extLst>
                  </p:cNvPr>
                  <p:cNvSpPr/>
                  <p:nvPr/>
                </p:nvSpPr>
                <p:spPr>
                  <a:xfrm>
                    <a:off x="-1760760" y="559814"/>
                    <a:ext cx="123466" cy="123583"/>
                  </a:xfrm>
                  <a:custGeom>
                    <a:avLst/>
                    <a:gdLst>
                      <a:gd name="connsiteX0" fmla="*/ 41157 w 123466"/>
                      <a:gd name="connsiteY0" fmla="*/ 123601 h 123583"/>
                      <a:gd name="connsiteX1" fmla="*/ 82296 w 123466"/>
                      <a:gd name="connsiteY1" fmla="*/ 123601 h 123583"/>
                      <a:gd name="connsiteX2" fmla="*/ 82296 w 123466"/>
                      <a:gd name="connsiteY2" fmla="*/ 82415 h 123583"/>
                      <a:gd name="connsiteX3" fmla="*/ 123485 w 123466"/>
                      <a:gd name="connsiteY3" fmla="*/ 82415 h 123583"/>
                      <a:gd name="connsiteX4" fmla="*/ 123485 w 123466"/>
                      <a:gd name="connsiteY4" fmla="*/ 41191 h 123583"/>
                      <a:gd name="connsiteX5" fmla="*/ 82296 w 123466"/>
                      <a:gd name="connsiteY5" fmla="*/ 41191 h 123583"/>
                      <a:gd name="connsiteX6" fmla="*/ 82296 w 123466"/>
                      <a:gd name="connsiteY6" fmla="*/ 18 h 123583"/>
                      <a:gd name="connsiteX7" fmla="*/ 41157 w 123466"/>
                      <a:gd name="connsiteY7" fmla="*/ 18 h 123583"/>
                      <a:gd name="connsiteX8" fmla="*/ 41157 w 123466"/>
                      <a:gd name="connsiteY8" fmla="*/ 41191 h 123583"/>
                      <a:gd name="connsiteX9" fmla="*/ 18 w 123466"/>
                      <a:gd name="connsiteY9" fmla="*/ 41191 h 123583"/>
                      <a:gd name="connsiteX10" fmla="*/ 18 w 123466"/>
                      <a:gd name="connsiteY10" fmla="*/ 82415 h 123583"/>
                      <a:gd name="connsiteX11" fmla="*/ 41157 w 123466"/>
                      <a:gd name="connsiteY11" fmla="*/ 82415 h 123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3466" h="123583">
                        <a:moveTo>
                          <a:pt x="41157" y="123601"/>
                        </a:moveTo>
                        <a:lnTo>
                          <a:pt x="82296" y="123601"/>
                        </a:lnTo>
                        <a:lnTo>
                          <a:pt x="82296" y="82415"/>
                        </a:lnTo>
                        <a:lnTo>
                          <a:pt x="123485" y="82415"/>
                        </a:lnTo>
                        <a:lnTo>
                          <a:pt x="123485" y="41191"/>
                        </a:lnTo>
                        <a:lnTo>
                          <a:pt x="82296" y="41191"/>
                        </a:lnTo>
                        <a:lnTo>
                          <a:pt x="82296" y="18"/>
                        </a:lnTo>
                        <a:lnTo>
                          <a:pt x="41157" y="18"/>
                        </a:lnTo>
                        <a:lnTo>
                          <a:pt x="41157" y="41191"/>
                        </a:lnTo>
                        <a:lnTo>
                          <a:pt x="18" y="41191"/>
                        </a:lnTo>
                        <a:lnTo>
                          <a:pt x="18" y="82415"/>
                        </a:lnTo>
                        <a:lnTo>
                          <a:pt x="41157" y="82415"/>
                        </a:lnTo>
                        <a:close/>
                      </a:path>
                    </a:pathLst>
                  </a:custGeom>
                  <a:solidFill>
                    <a:srgbClr val="FC9B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8" name="Freeform 557">
                    <a:extLst>
                      <a:ext uri="{FF2B5EF4-FFF2-40B4-BE49-F238E27FC236}">
                        <a16:creationId xmlns:a16="http://schemas.microsoft.com/office/drawing/2014/main" id="{AC3A9784-6B44-7EE8-9382-9324852B2EA6}"/>
                      </a:ext>
                    </a:extLst>
                  </p:cNvPr>
                  <p:cNvSpPr/>
                  <p:nvPr/>
                </p:nvSpPr>
                <p:spPr>
                  <a:xfrm>
                    <a:off x="-1760760" y="559814"/>
                    <a:ext cx="123466" cy="123583"/>
                  </a:xfrm>
                  <a:custGeom>
                    <a:avLst/>
                    <a:gdLst>
                      <a:gd name="connsiteX0" fmla="*/ 41157 w 123466"/>
                      <a:gd name="connsiteY0" fmla="*/ 123601 h 123583"/>
                      <a:gd name="connsiteX1" fmla="*/ 82296 w 123466"/>
                      <a:gd name="connsiteY1" fmla="*/ 123601 h 123583"/>
                      <a:gd name="connsiteX2" fmla="*/ 82296 w 123466"/>
                      <a:gd name="connsiteY2" fmla="*/ 82415 h 123583"/>
                      <a:gd name="connsiteX3" fmla="*/ 123485 w 123466"/>
                      <a:gd name="connsiteY3" fmla="*/ 82415 h 123583"/>
                      <a:gd name="connsiteX4" fmla="*/ 123485 w 123466"/>
                      <a:gd name="connsiteY4" fmla="*/ 41191 h 123583"/>
                      <a:gd name="connsiteX5" fmla="*/ 82296 w 123466"/>
                      <a:gd name="connsiteY5" fmla="*/ 41191 h 123583"/>
                      <a:gd name="connsiteX6" fmla="*/ 82296 w 123466"/>
                      <a:gd name="connsiteY6" fmla="*/ 18 h 123583"/>
                      <a:gd name="connsiteX7" fmla="*/ 41157 w 123466"/>
                      <a:gd name="connsiteY7" fmla="*/ 18 h 123583"/>
                      <a:gd name="connsiteX8" fmla="*/ 41157 w 123466"/>
                      <a:gd name="connsiteY8" fmla="*/ 41191 h 123583"/>
                      <a:gd name="connsiteX9" fmla="*/ 18 w 123466"/>
                      <a:gd name="connsiteY9" fmla="*/ 41191 h 123583"/>
                      <a:gd name="connsiteX10" fmla="*/ 18 w 123466"/>
                      <a:gd name="connsiteY10" fmla="*/ 82415 h 123583"/>
                      <a:gd name="connsiteX11" fmla="*/ 41157 w 123466"/>
                      <a:gd name="connsiteY11" fmla="*/ 82415 h 123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3466" h="123583">
                        <a:moveTo>
                          <a:pt x="41157" y="123601"/>
                        </a:moveTo>
                        <a:lnTo>
                          <a:pt x="82296" y="123601"/>
                        </a:lnTo>
                        <a:lnTo>
                          <a:pt x="82296" y="82415"/>
                        </a:lnTo>
                        <a:lnTo>
                          <a:pt x="123485" y="82415"/>
                        </a:lnTo>
                        <a:lnTo>
                          <a:pt x="123485" y="41191"/>
                        </a:lnTo>
                        <a:lnTo>
                          <a:pt x="82296" y="41191"/>
                        </a:lnTo>
                        <a:lnTo>
                          <a:pt x="82296" y="18"/>
                        </a:lnTo>
                        <a:lnTo>
                          <a:pt x="41157" y="18"/>
                        </a:lnTo>
                        <a:lnTo>
                          <a:pt x="41157" y="41191"/>
                        </a:lnTo>
                        <a:lnTo>
                          <a:pt x="18" y="41191"/>
                        </a:lnTo>
                        <a:lnTo>
                          <a:pt x="18" y="82415"/>
                        </a:lnTo>
                        <a:lnTo>
                          <a:pt x="41157" y="82415"/>
                        </a:lnTo>
                        <a:close/>
                      </a:path>
                    </a:pathLst>
                  </a:custGeom>
                  <a:noFill/>
                  <a:ln w="9757" cap="flat">
                    <a:solidFill>
                      <a:srgbClr val="000000">
                        <a:alpha val="9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9" name="Graphic 357">
                  <a:extLst>
                    <a:ext uri="{FF2B5EF4-FFF2-40B4-BE49-F238E27FC236}">
                      <a16:creationId xmlns:a16="http://schemas.microsoft.com/office/drawing/2014/main" id="{B7DE4A9F-0AEB-3797-3DC0-A4E2C1AD498E}"/>
                    </a:ext>
                  </a:extLst>
                </p:cNvPr>
                <p:cNvGrpSpPr/>
                <p:nvPr/>
              </p:nvGrpSpPr>
              <p:grpSpPr>
                <a:xfrm>
                  <a:off x="5698379" y="2107971"/>
                  <a:ext cx="101096" cy="101181"/>
                  <a:chOff x="-1756256" y="304621"/>
                  <a:chExt cx="114406" cy="114502"/>
                </a:xfrm>
              </p:grpSpPr>
              <p:sp>
                <p:nvSpPr>
                  <p:cNvPr id="560" name="Freeform 559">
                    <a:extLst>
                      <a:ext uri="{FF2B5EF4-FFF2-40B4-BE49-F238E27FC236}">
                        <a16:creationId xmlns:a16="http://schemas.microsoft.com/office/drawing/2014/main" id="{01701EA2-BA1D-45F3-0616-99646BE5C579}"/>
                      </a:ext>
                    </a:extLst>
                  </p:cNvPr>
                  <p:cNvSpPr/>
                  <p:nvPr/>
                </p:nvSpPr>
                <p:spPr>
                  <a:xfrm>
                    <a:off x="-1756256" y="304621"/>
                    <a:ext cx="114406" cy="114502"/>
                  </a:xfrm>
                  <a:custGeom>
                    <a:avLst/>
                    <a:gdLst>
                      <a:gd name="connsiteX0" fmla="*/ 57222 w 114406"/>
                      <a:gd name="connsiteY0" fmla="*/ 114514 h 114502"/>
                      <a:gd name="connsiteX1" fmla="*/ 97675 w 114406"/>
                      <a:gd name="connsiteY1" fmla="*/ 97750 h 114502"/>
                      <a:gd name="connsiteX2" fmla="*/ 114425 w 114406"/>
                      <a:gd name="connsiteY2" fmla="*/ 57263 h 114502"/>
                      <a:gd name="connsiteX3" fmla="*/ 97675 w 114406"/>
                      <a:gd name="connsiteY3" fmla="*/ 16788 h 114502"/>
                      <a:gd name="connsiteX4" fmla="*/ 57222 w 114406"/>
                      <a:gd name="connsiteY4" fmla="*/ 11 h 114502"/>
                      <a:gd name="connsiteX5" fmla="*/ 16781 w 114406"/>
                      <a:gd name="connsiteY5" fmla="*/ 16788 h 114502"/>
                      <a:gd name="connsiteX6" fmla="*/ 18 w 114406"/>
                      <a:gd name="connsiteY6" fmla="*/ 57263 h 114502"/>
                      <a:gd name="connsiteX7" fmla="*/ 16781 w 114406"/>
                      <a:gd name="connsiteY7" fmla="*/ 97750 h 114502"/>
                      <a:gd name="connsiteX8" fmla="*/ 57222 w 114406"/>
                      <a:gd name="connsiteY8" fmla="*/ 114514 h 11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406" h="114502">
                        <a:moveTo>
                          <a:pt x="57222" y="114514"/>
                        </a:moveTo>
                        <a:cubicBezTo>
                          <a:pt x="72385" y="114514"/>
                          <a:pt x="86965" y="108507"/>
                          <a:pt x="97675" y="97750"/>
                        </a:cubicBezTo>
                        <a:cubicBezTo>
                          <a:pt x="108423" y="87031"/>
                          <a:pt x="114425" y="72452"/>
                          <a:pt x="114425" y="57263"/>
                        </a:cubicBezTo>
                        <a:cubicBezTo>
                          <a:pt x="114425" y="42086"/>
                          <a:pt x="108423" y="27507"/>
                          <a:pt x="97675" y="16788"/>
                        </a:cubicBezTo>
                        <a:cubicBezTo>
                          <a:pt x="86965" y="6018"/>
                          <a:pt x="72385" y="11"/>
                          <a:pt x="57222" y="11"/>
                        </a:cubicBezTo>
                        <a:cubicBezTo>
                          <a:pt x="42058" y="11"/>
                          <a:pt x="27478" y="6018"/>
                          <a:pt x="16781" y="16788"/>
                        </a:cubicBezTo>
                        <a:cubicBezTo>
                          <a:pt x="6071" y="27507"/>
                          <a:pt x="18" y="42086"/>
                          <a:pt x="18" y="57263"/>
                        </a:cubicBezTo>
                        <a:cubicBezTo>
                          <a:pt x="18" y="72452"/>
                          <a:pt x="6071" y="87031"/>
                          <a:pt x="16781" y="97750"/>
                        </a:cubicBezTo>
                        <a:cubicBezTo>
                          <a:pt x="27478" y="108507"/>
                          <a:pt x="42058" y="114514"/>
                          <a:pt x="57222" y="114514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7BB51837-8BF1-292F-AE44-9630FCA92D72}"/>
                      </a:ext>
                    </a:extLst>
                  </p:cNvPr>
                  <p:cNvSpPr/>
                  <p:nvPr/>
                </p:nvSpPr>
                <p:spPr>
                  <a:xfrm>
                    <a:off x="-1756256" y="304621"/>
                    <a:ext cx="114406" cy="114502"/>
                  </a:xfrm>
                  <a:custGeom>
                    <a:avLst/>
                    <a:gdLst>
                      <a:gd name="connsiteX0" fmla="*/ 57222 w 114406"/>
                      <a:gd name="connsiteY0" fmla="*/ 114514 h 114502"/>
                      <a:gd name="connsiteX1" fmla="*/ 97675 w 114406"/>
                      <a:gd name="connsiteY1" fmla="*/ 97750 h 114502"/>
                      <a:gd name="connsiteX2" fmla="*/ 114425 w 114406"/>
                      <a:gd name="connsiteY2" fmla="*/ 57263 h 114502"/>
                      <a:gd name="connsiteX3" fmla="*/ 97675 w 114406"/>
                      <a:gd name="connsiteY3" fmla="*/ 16788 h 114502"/>
                      <a:gd name="connsiteX4" fmla="*/ 57222 w 114406"/>
                      <a:gd name="connsiteY4" fmla="*/ 11 h 114502"/>
                      <a:gd name="connsiteX5" fmla="*/ 16781 w 114406"/>
                      <a:gd name="connsiteY5" fmla="*/ 16788 h 114502"/>
                      <a:gd name="connsiteX6" fmla="*/ 18 w 114406"/>
                      <a:gd name="connsiteY6" fmla="*/ 57263 h 114502"/>
                      <a:gd name="connsiteX7" fmla="*/ 16781 w 114406"/>
                      <a:gd name="connsiteY7" fmla="*/ 97750 h 114502"/>
                      <a:gd name="connsiteX8" fmla="*/ 57222 w 114406"/>
                      <a:gd name="connsiteY8" fmla="*/ 114514 h 11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406" h="114502">
                        <a:moveTo>
                          <a:pt x="57222" y="114514"/>
                        </a:moveTo>
                        <a:cubicBezTo>
                          <a:pt x="72385" y="114514"/>
                          <a:pt x="86965" y="108507"/>
                          <a:pt x="97675" y="97750"/>
                        </a:cubicBezTo>
                        <a:cubicBezTo>
                          <a:pt x="108423" y="87031"/>
                          <a:pt x="114425" y="72452"/>
                          <a:pt x="114425" y="57263"/>
                        </a:cubicBezTo>
                        <a:cubicBezTo>
                          <a:pt x="114425" y="42086"/>
                          <a:pt x="108423" y="27507"/>
                          <a:pt x="97675" y="16788"/>
                        </a:cubicBezTo>
                        <a:cubicBezTo>
                          <a:pt x="86965" y="6018"/>
                          <a:pt x="72385" y="11"/>
                          <a:pt x="57222" y="11"/>
                        </a:cubicBezTo>
                        <a:cubicBezTo>
                          <a:pt x="42058" y="11"/>
                          <a:pt x="27478" y="6018"/>
                          <a:pt x="16781" y="16788"/>
                        </a:cubicBezTo>
                        <a:cubicBezTo>
                          <a:pt x="6071" y="27507"/>
                          <a:pt x="18" y="42086"/>
                          <a:pt x="18" y="57263"/>
                        </a:cubicBezTo>
                        <a:cubicBezTo>
                          <a:pt x="18" y="72452"/>
                          <a:pt x="6071" y="87031"/>
                          <a:pt x="16781" y="97750"/>
                        </a:cubicBezTo>
                        <a:cubicBezTo>
                          <a:pt x="27478" y="108507"/>
                          <a:pt x="42058" y="114514"/>
                          <a:pt x="57222" y="114514"/>
                        </a:cubicBezTo>
                        <a:close/>
                      </a:path>
                    </a:pathLst>
                  </a:custGeom>
                  <a:noFill/>
                  <a:ln w="13564" cap="flat">
                    <a:solidFill>
                      <a:srgbClr val="000000">
                        <a:alpha val="9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2" name="Freeform 561">
                  <a:extLst>
                    <a:ext uri="{FF2B5EF4-FFF2-40B4-BE49-F238E27FC236}">
                      <a16:creationId xmlns:a16="http://schemas.microsoft.com/office/drawing/2014/main" id="{86A0E7A3-A837-53BC-9010-5B03350898B0}"/>
                    </a:ext>
                  </a:extLst>
                </p:cNvPr>
                <p:cNvSpPr/>
                <p:nvPr/>
              </p:nvSpPr>
              <p:spPr>
                <a:xfrm>
                  <a:off x="5702057" y="2565285"/>
                  <a:ext cx="102621" cy="102708"/>
                </a:xfrm>
                <a:custGeom>
                  <a:avLst/>
                  <a:gdLst>
                    <a:gd name="connsiteX0" fmla="*/ 18 w 116132"/>
                    <a:gd name="connsiteY0" fmla="*/ 25 h 116230"/>
                    <a:gd name="connsiteX1" fmla="*/ 116151 w 116132"/>
                    <a:gd name="connsiteY1" fmla="*/ 25 h 116230"/>
                    <a:gd name="connsiteX2" fmla="*/ 116151 w 116132"/>
                    <a:gd name="connsiteY2" fmla="*/ 116255 h 116230"/>
                    <a:gd name="connsiteX3" fmla="*/ 18 w 116132"/>
                    <a:gd name="connsiteY3" fmla="*/ 116255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18" y="25"/>
                      </a:moveTo>
                      <a:lnTo>
                        <a:pt x="116151" y="25"/>
                      </a:lnTo>
                      <a:lnTo>
                        <a:pt x="116151" y="116255"/>
                      </a:lnTo>
                      <a:lnTo>
                        <a:pt x="18" y="11625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902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3326F768-3C7E-1DC6-9B0C-2ED98B27C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371" t="13533" r="26180" b="50734"/>
              <a:stretch/>
            </p:blipFill>
            <p:spPr>
              <a:xfrm>
                <a:off x="8830705" y="1861004"/>
                <a:ext cx="2892246" cy="1556493"/>
              </a:xfrm>
              <a:custGeom>
                <a:avLst/>
                <a:gdLst>
                  <a:gd name="connsiteX0" fmla="*/ 621 w 6487927"/>
                  <a:gd name="connsiteY0" fmla="*/ 194 h 4929505"/>
                  <a:gd name="connsiteX1" fmla="*/ 6488549 w 6487927"/>
                  <a:gd name="connsiteY1" fmla="*/ 194 h 4929505"/>
                  <a:gd name="connsiteX2" fmla="*/ 6488549 w 6487927"/>
                  <a:gd name="connsiteY2" fmla="*/ 4929699 h 4929505"/>
                  <a:gd name="connsiteX3" fmla="*/ 621 w 6487927"/>
                  <a:gd name="connsiteY3" fmla="*/ 4929699 h 492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927" h="4929505">
                    <a:moveTo>
                      <a:pt x="621" y="194"/>
                    </a:moveTo>
                    <a:lnTo>
                      <a:pt x="6488549" y="194"/>
                    </a:lnTo>
                    <a:lnTo>
                      <a:pt x="6488549" y="4929699"/>
                    </a:lnTo>
                    <a:lnTo>
                      <a:pt x="621" y="4929699"/>
                    </a:lnTo>
                    <a:close/>
                  </a:path>
                </a:pathLst>
              </a:custGeom>
            </p:spPr>
          </p:pic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3A6B4C7E-5A60-A6B0-CA6A-5F2CA98DB5A5}"/>
                  </a:ext>
                </a:extLst>
              </p:cNvPr>
              <p:cNvGrpSpPr/>
              <p:nvPr/>
            </p:nvGrpSpPr>
            <p:grpSpPr>
              <a:xfrm>
                <a:off x="5162655" y="1897774"/>
                <a:ext cx="6536881" cy="1710714"/>
                <a:chOff x="5162655" y="1897774"/>
                <a:chExt cx="6536881" cy="1710714"/>
              </a:xfrm>
            </p:grpSpPr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D24D8223-6DFB-A9C0-0B46-6BBED1813B37}"/>
                    </a:ext>
                  </a:extLst>
                </p:cNvPr>
                <p:cNvSpPr/>
                <p:nvPr/>
              </p:nvSpPr>
              <p:spPr>
                <a:xfrm>
                  <a:off x="5967279" y="3216757"/>
                  <a:ext cx="102621" cy="102708"/>
                </a:xfrm>
                <a:custGeom>
                  <a:avLst/>
                  <a:gdLst>
                    <a:gd name="connsiteX0" fmla="*/ 26 w 116132"/>
                    <a:gd name="connsiteY0" fmla="*/ 44 h 116230"/>
                    <a:gd name="connsiteX1" fmla="*/ 116159 w 116132"/>
                    <a:gd name="connsiteY1" fmla="*/ 44 h 116230"/>
                    <a:gd name="connsiteX2" fmla="*/ 116159 w 116132"/>
                    <a:gd name="connsiteY2" fmla="*/ 116274 h 116230"/>
                    <a:gd name="connsiteX3" fmla="*/ 26 w 116132"/>
                    <a:gd name="connsiteY3" fmla="*/ 11627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26" y="44"/>
                      </a:moveTo>
                      <a:lnTo>
                        <a:pt x="116159" y="44"/>
                      </a:lnTo>
                      <a:lnTo>
                        <a:pt x="116159" y="116274"/>
                      </a:lnTo>
                      <a:lnTo>
                        <a:pt x="26" y="11627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907C70EF-6D83-BA02-F254-ADAC6B8A38B3}"/>
                    </a:ext>
                  </a:extLst>
                </p:cNvPr>
                <p:cNvSpPr/>
                <p:nvPr/>
              </p:nvSpPr>
              <p:spPr>
                <a:xfrm>
                  <a:off x="6389382" y="3218957"/>
                  <a:ext cx="102621" cy="102708"/>
                </a:xfrm>
                <a:custGeom>
                  <a:avLst/>
                  <a:gdLst>
                    <a:gd name="connsiteX0" fmla="*/ 39 w 116132"/>
                    <a:gd name="connsiteY0" fmla="*/ 44 h 116230"/>
                    <a:gd name="connsiteX1" fmla="*/ 116171 w 116132"/>
                    <a:gd name="connsiteY1" fmla="*/ 44 h 116230"/>
                    <a:gd name="connsiteX2" fmla="*/ 116171 w 116132"/>
                    <a:gd name="connsiteY2" fmla="*/ 116274 h 116230"/>
                    <a:gd name="connsiteX3" fmla="*/ 39 w 116132"/>
                    <a:gd name="connsiteY3" fmla="*/ 11627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39" y="44"/>
                      </a:moveTo>
                      <a:lnTo>
                        <a:pt x="116171" y="44"/>
                      </a:lnTo>
                      <a:lnTo>
                        <a:pt x="116171" y="116274"/>
                      </a:lnTo>
                      <a:lnTo>
                        <a:pt x="39" y="11627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7DC3C42B-03E8-58C6-483B-80141806F598}"/>
                    </a:ext>
                  </a:extLst>
                </p:cNvPr>
                <p:cNvSpPr/>
                <p:nvPr/>
              </p:nvSpPr>
              <p:spPr>
                <a:xfrm>
                  <a:off x="6811450" y="3223334"/>
                  <a:ext cx="102621" cy="102708"/>
                </a:xfrm>
                <a:custGeom>
                  <a:avLst/>
                  <a:gdLst>
                    <a:gd name="connsiteX0" fmla="*/ 51 w 116132"/>
                    <a:gd name="connsiteY0" fmla="*/ 44 h 116230"/>
                    <a:gd name="connsiteX1" fmla="*/ 116184 w 116132"/>
                    <a:gd name="connsiteY1" fmla="*/ 44 h 116230"/>
                    <a:gd name="connsiteX2" fmla="*/ 116184 w 116132"/>
                    <a:gd name="connsiteY2" fmla="*/ 116274 h 116230"/>
                    <a:gd name="connsiteX3" fmla="*/ 51 w 116132"/>
                    <a:gd name="connsiteY3" fmla="*/ 11627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51" y="44"/>
                      </a:moveTo>
                      <a:lnTo>
                        <a:pt x="116184" y="44"/>
                      </a:lnTo>
                      <a:lnTo>
                        <a:pt x="116184" y="116274"/>
                      </a:lnTo>
                      <a:lnTo>
                        <a:pt x="51" y="11627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7" name="Freeform 536">
                  <a:extLst>
                    <a:ext uri="{FF2B5EF4-FFF2-40B4-BE49-F238E27FC236}">
                      <a16:creationId xmlns:a16="http://schemas.microsoft.com/office/drawing/2014/main" id="{0DD55ED6-D5CA-C966-689B-3CD8693C50B4}"/>
                    </a:ext>
                  </a:extLst>
                </p:cNvPr>
                <p:cNvSpPr/>
                <p:nvPr/>
              </p:nvSpPr>
              <p:spPr>
                <a:xfrm>
                  <a:off x="7233519" y="3230696"/>
                  <a:ext cx="102621" cy="102708"/>
                </a:xfrm>
                <a:custGeom>
                  <a:avLst/>
                  <a:gdLst>
                    <a:gd name="connsiteX0" fmla="*/ 64 w 116132"/>
                    <a:gd name="connsiteY0" fmla="*/ 45 h 116230"/>
                    <a:gd name="connsiteX1" fmla="*/ 116196 w 116132"/>
                    <a:gd name="connsiteY1" fmla="*/ 45 h 116230"/>
                    <a:gd name="connsiteX2" fmla="*/ 116196 w 116132"/>
                    <a:gd name="connsiteY2" fmla="*/ 116275 h 116230"/>
                    <a:gd name="connsiteX3" fmla="*/ 64 w 116132"/>
                    <a:gd name="connsiteY3" fmla="*/ 116275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64" y="45"/>
                      </a:moveTo>
                      <a:lnTo>
                        <a:pt x="116196" y="45"/>
                      </a:lnTo>
                      <a:lnTo>
                        <a:pt x="116196" y="116275"/>
                      </a:lnTo>
                      <a:lnTo>
                        <a:pt x="64" y="11627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8" name="Freeform 537">
                  <a:extLst>
                    <a:ext uri="{FF2B5EF4-FFF2-40B4-BE49-F238E27FC236}">
                      <a16:creationId xmlns:a16="http://schemas.microsoft.com/office/drawing/2014/main" id="{DCCE4817-794F-F216-544B-C6CB8E192767}"/>
                    </a:ext>
                  </a:extLst>
                </p:cNvPr>
                <p:cNvSpPr/>
                <p:nvPr/>
              </p:nvSpPr>
              <p:spPr>
                <a:xfrm>
                  <a:off x="7667888" y="3235128"/>
                  <a:ext cx="102621" cy="102708"/>
                </a:xfrm>
                <a:custGeom>
                  <a:avLst/>
                  <a:gdLst>
                    <a:gd name="connsiteX0" fmla="*/ 77 w 116132"/>
                    <a:gd name="connsiteY0" fmla="*/ 45 h 116230"/>
                    <a:gd name="connsiteX1" fmla="*/ 116209 w 116132"/>
                    <a:gd name="connsiteY1" fmla="*/ 45 h 116230"/>
                    <a:gd name="connsiteX2" fmla="*/ 116209 w 116132"/>
                    <a:gd name="connsiteY2" fmla="*/ 116275 h 116230"/>
                    <a:gd name="connsiteX3" fmla="*/ 77 w 116132"/>
                    <a:gd name="connsiteY3" fmla="*/ 116275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77" y="45"/>
                      </a:moveTo>
                      <a:lnTo>
                        <a:pt x="116209" y="45"/>
                      </a:lnTo>
                      <a:lnTo>
                        <a:pt x="116209" y="116275"/>
                      </a:lnTo>
                      <a:lnTo>
                        <a:pt x="77" y="116275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A000E01E-81B4-16B5-9E0F-31C885F3374D}"/>
                    </a:ext>
                  </a:extLst>
                </p:cNvPr>
                <p:cNvSpPr/>
                <p:nvPr/>
              </p:nvSpPr>
              <p:spPr>
                <a:xfrm flipV="1">
                  <a:off x="9854638" y="3240347"/>
                  <a:ext cx="102621" cy="102708"/>
                </a:xfrm>
                <a:custGeom>
                  <a:avLst/>
                  <a:gdLst>
                    <a:gd name="connsiteX0" fmla="*/ 142 w 116132"/>
                    <a:gd name="connsiteY0" fmla="*/ 116545 h 116230"/>
                    <a:gd name="connsiteX1" fmla="*/ 116274 w 116132"/>
                    <a:gd name="connsiteY1" fmla="*/ 116545 h 116230"/>
                    <a:gd name="connsiteX2" fmla="*/ 116274 w 116132"/>
                    <a:gd name="connsiteY2" fmla="*/ 314 h 116230"/>
                    <a:gd name="connsiteX3" fmla="*/ 142 w 116132"/>
                    <a:gd name="connsiteY3" fmla="*/ 31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142" y="116545"/>
                      </a:moveTo>
                      <a:lnTo>
                        <a:pt x="116274" y="116545"/>
                      </a:lnTo>
                      <a:lnTo>
                        <a:pt x="116274" y="314"/>
                      </a:lnTo>
                      <a:lnTo>
                        <a:pt x="142" y="31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3" name="Freeform 592">
                  <a:extLst>
                    <a:ext uri="{FF2B5EF4-FFF2-40B4-BE49-F238E27FC236}">
                      <a16:creationId xmlns:a16="http://schemas.microsoft.com/office/drawing/2014/main" id="{39D1E09B-7712-39B2-4F54-DC85C137BD45}"/>
                    </a:ext>
                  </a:extLst>
                </p:cNvPr>
                <p:cNvSpPr/>
                <p:nvPr/>
              </p:nvSpPr>
              <p:spPr>
                <a:xfrm flipV="1">
                  <a:off x="10238728" y="3236093"/>
                  <a:ext cx="102621" cy="102708"/>
                </a:xfrm>
                <a:custGeom>
                  <a:avLst/>
                  <a:gdLst>
                    <a:gd name="connsiteX0" fmla="*/ 153 w 116132"/>
                    <a:gd name="connsiteY0" fmla="*/ 116544 h 116230"/>
                    <a:gd name="connsiteX1" fmla="*/ 116285 w 116132"/>
                    <a:gd name="connsiteY1" fmla="*/ 116544 h 116230"/>
                    <a:gd name="connsiteX2" fmla="*/ 116285 w 116132"/>
                    <a:gd name="connsiteY2" fmla="*/ 314 h 116230"/>
                    <a:gd name="connsiteX3" fmla="*/ 153 w 116132"/>
                    <a:gd name="connsiteY3" fmla="*/ 31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153" y="116544"/>
                      </a:moveTo>
                      <a:lnTo>
                        <a:pt x="116285" y="116544"/>
                      </a:lnTo>
                      <a:lnTo>
                        <a:pt x="116285" y="314"/>
                      </a:lnTo>
                      <a:lnTo>
                        <a:pt x="153" y="31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05404848-1095-CFEE-1A8B-3B06C9129F43}"/>
                    </a:ext>
                  </a:extLst>
                </p:cNvPr>
                <p:cNvSpPr/>
                <p:nvPr/>
              </p:nvSpPr>
              <p:spPr>
                <a:xfrm flipV="1">
                  <a:off x="10636712" y="3236093"/>
                  <a:ext cx="102666" cy="102708"/>
                </a:xfrm>
                <a:custGeom>
                  <a:avLst/>
                  <a:gdLst>
                    <a:gd name="connsiteX0" fmla="*/ 165 w 116183"/>
                    <a:gd name="connsiteY0" fmla="*/ 116544 h 116230"/>
                    <a:gd name="connsiteX1" fmla="*/ 116348 w 116183"/>
                    <a:gd name="connsiteY1" fmla="*/ 116544 h 116230"/>
                    <a:gd name="connsiteX2" fmla="*/ 116348 w 116183"/>
                    <a:gd name="connsiteY2" fmla="*/ 314 h 116230"/>
                    <a:gd name="connsiteX3" fmla="*/ 165 w 116183"/>
                    <a:gd name="connsiteY3" fmla="*/ 314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83" h="116230">
                      <a:moveTo>
                        <a:pt x="165" y="116544"/>
                      </a:moveTo>
                      <a:lnTo>
                        <a:pt x="116348" y="116544"/>
                      </a:lnTo>
                      <a:lnTo>
                        <a:pt x="116348" y="314"/>
                      </a:lnTo>
                      <a:lnTo>
                        <a:pt x="165" y="31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5" name="Freeform 594">
                  <a:extLst>
                    <a:ext uri="{FF2B5EF4-FFF2-40B4-BE49-F238E27FC236}">
                      <a16:creationId xmlns:a16="http://schemas.microsoft.com/office/drawing/2014/main" id="{2EF1C157-7988-1FA6-2E35-A00A391DDCD5}"/>
                    </a:ext>
                  </a:extLst>
                </p:cNvPr>
                <p:cNvSpPr/>
                <p:nvPr/>
              </p:nvSpPr>
              <p:spPr>
                <a:xfrm flipV="1">
                  <a:off x="11034729" y="3231795"/>
                  <a:ext cx="102621" cy="102708"/>
                </a:xfrm>
                <a:custGeom>
                  <a:avLst/>
                  <a:gdLst>
                    <a:gd name="connsiteX0" fmla="*/ 177 w 116132"/>
                    <a:gd name="connsiteY0" fmla="*/ 116543 h 116230"/>
                    <a:gd name="connsiteX1" fmla="*/ 116309 w 116132"/>
                    <a:gd name="connsiteY1" fmla="*/ 116543 h 116230"/>
                    <a:gd name="connsiteX2" fmla="*/ 116309 w 116132"/>
                    <a:gd name="connsiteY2" fmla="*/ 313 h 116230"/>
                    <a:gd name="connsiteX3" fmla="*/ 177 w 116132"/>
                    <a:gd name="connsiteY3" fmla="*/ 313 h 11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32" h="116230">
                      <a:moveTo>
                        <a:pt x="177" y="116543"/>
                      </a:moveTo>
                      <a:lnTo>
                        <a:pt x="116309" y="116543"/>
                      </a:lnTo>
                      <a:lnTo>
                        <a:pt x="116309" y="313"/>
                      </a:lnTo>
                      <a:lnTo>
                        <a:pt x="177" y="313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177" cap="flat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C77E0ADF-75D1-F5BA-155E-D1B079418563}"/>
                    </a:ext>
                  </a:extLst>
                </p:cNvPr>
                <p:cNvGrpSpPr/>
                <p:nvPr/>
              </p:nvGrpSpPr>
              <p:grpSpPr>
                <a:xfrm>
                  <a:off x="5162655" y="1897774"/>
                  <a:ext cx="6536881" cy="1710714"/>
                  <a:chOff x="5162655" y="1897774"/>
                  <a:chExt cx="6536881" cy="1710714"/>
                </a:xfrm>
              </p:grpSpPr>
              <p:grpSp>
                <p:nvGrpSpPr>
                  <p:cNvPr id="564" name="Graphic 357">
                    <a:extLst>
                      <a:ext uri="{FF2B5EF4-FFF2-40B4-BE49-F238E27FC236}">
                        <a16:creationId xmlns:a16="http://schemas.microsoft.com/office/drawing/2014/main" id="{A522391D-AF7F-EB7D-E83A-CB766B14FA88}"/>
                      </a:ext>
                    </a:extLst>
                  </p:cNvPr>
                  <p:cNvGrpSpPr/>
                  <p:nvPr/>
                </p:nvGrpSpPr>
                <p:grpSpPr>
                  <a:xfrm>
                    <a:off x="5200499" y="2705307"/>
                    <a:ext cx="179184" cy="352238"/>
                    <a:chOff x="-2319686" y="980602"/>
                    <a:chExt cx="202775" cy="398613"/>
                  </a:xfrm>
                  <a:solidFill>
                    <a:srgbClr val="000000"/>
                  </a:solidFill>
                </p:grpSpPr>
                <p:sp>
                  <p:nvSpPr>
                    <p:cNvPr id="565" name="Freeform 564">
                      <a:extLst>
                        <a:ext uri="{FF2B5EF4-FFF2-40B4-BE49-F238E27FC236}">
                          <a16:creationId xmlns:a16="http://schemas.microsoft.com/office/drawing/2014/main" id="{D3DEDE8E-F917-0685-81ED-2C16215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319686" y="1338132"/>
                      <a:ext cx="202775" cy="41084"/>
                    </a:xfrm>
                    <a:custGeom>
                      <a:avLst/>
                      <a:gdLst>
                        <a:gd name="connsiteX0" fmla="*/ 195699 w 202775"/>
                        <a:gd name="connsiteY0" fmla="*/ 37 h 41084"/>
                        <a:gd name="connsiteX1" fmla="*/ 201155 w 202775"/>
                        <a:gd name="connsiteY1" fmla="*/ 990 h 41084"/>
                        <a:gd name="connsiteX2" fmla="*/ 202780 w 202775"/>
                        <a:gd name="connsiteY2" fmla="*/ 3466 h 41084"/>
                        <a:gd name="connsiteX3" fmla="*/ 202780 w 202775"/>
                        <a:gd name="connsiteY3" fmla="*/ 33680 h 41084"/>
                        <a:gd name="connsiteX4" fmla="*/ 202285 w 202775"/>
                        <a:gd name="connsiteY4" fmla="*/ 36410 h 41084"/>
                        <a:gd name="connsiteX5" fmla="*/ 201003 w 202775"/>
                        <a:gd name="connsiteY5" fmla="*/ 38734 h 41084"/>
                        <a:gd name="connsiteX6" fmla="*/ 198427 w 202775"/>
                        <a:gd name="connsiteY6" fmla="*/ 40525 h 41084"/>
                        <a:gd name="connsiteX7" fmla="*/ 194506 w 202775"/>
                        <a:gd name="connsiteY7" fmla="*/ 41122 h 41084"/>
                        <a:gd name="connsiteX8" fmla="*/ 8278 w 202775"/>
                        <a:gd name="connsiteY8" fmla="*/ 41122 h 41084"/>
                        <a:gd name="connsiteX9" fmla="*/ 4471 w 202775"/>
                        <a:gd name="connsiteY9" fmla="*/ 40525 h 41084"/>
                        <a:gd name="connsiteX10" fmla="*/ 1883 w 202775"/>
                        <a:gd name="connsiteY10" fmla="*/ 38734 h 41084"/>
                        <a:gd name="connsiteX11" fmla="*/ 499 w 202775"/>
                        <a:gd name="connsiteY11" fmla="*/ 36410 h 41084"/>
                        <a:gd name="connsiteX12" fmla="*/ 5 w 202775"/>
                        <a:gd name="connsiteY12" fmla="*/ 33680 h 41084"/>
                        <a:gd name="connsiteX13" fmla="*/ 5 w 202775"/>
                        <a:gd name="connsiteY13" fmla="*/ 3466 h 41084"/>
                        <a:gd name="connsiteX14" fmla="*/ 347 w 202775"/>
                        <a:gd name="connsiteY14" fmla="*/ 2171 h 41084"/>
                        <a:gd name="connsiteX15" fmla="*/ 1641 w 202775"/>
                        <a:gd name="connsiteY15" fmla="*/ 990 h 41084"/>
                        <a:gd name="connsiteX16" fmla="*/ 4014 w 202775"/>
                        <a:gd name="connsiteY16" fmla="*/ 291 h 41084"/>
                        <a:gd name="connsiteX17" fmla="*/ 7339 w 202775"/>
                        <a:gd name="connsiteY17" fmla="*/ 37 h 41084"/>
                        <a:gd name="connsiteX18" fmla="*/ 12745 w 202775"/>
                        <a:gd name="connsiteY18" fmla="*/ 990 h 41084"/>
                        <a:gd name="connsiteX19" fmla="*/ 14382 w 202775"/>
                        <a:gd name="connsiteY19" fmla="*/ 3466 h 41084"/>
                        <a:gd name="connsiteX20" fmla="*/ 14382 w 202775"/>
                        <a:gd name="connsiteY20" fmla="*/ 22720 h 41084"/>
                        <a:gd name="connsiteX21" fmla="*/ 188504 w 202775"/>
                        <a:gd name="connsiteY21" fmla="*/ 22720 h 41084"/>
                        <a:gd name="connsiteX22" fmla="*/ 188504 w 202775"/>
                        <a:gd name="connsiteY22" fmla="*/ 3466 h 41084"/>
                        <a:gd name="connsiteX23" fmla="*/ 188859 w 202775"/>
                        <a:gd name="connsiteY23" fmla="*/ 2171 h 41084"/>
                        <a:gd name="connsiteX24" fmla="*/ 190052 w 202775"/>
                        <a:gd name="connsiteY24" fmla="*/ 990 h 41084"/>
                        <a:gd name="connsiteX25" fmla="*/ 192273 w 202775"/>
                        <a:gd name="connsiteY25" fmla="*/ 291 h 41084"/>
                        <a:gd name="connsiteX26" fmla="*/ 195699 w 202775"/>
                        <a:gd name="connsiteY26" fmla="*/ 37 h 410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2775" h="41084">
                          <a:moveTo>
                            <a:pt x="195699" y="37"/>
                          </a:moveTo>
                          <a:cubicBezTo>
                            <a:pt x="198275" y="37"/>
                            <a:pt x="200115" y="342"/>
                            <a:pt x="201155" y="990"/>
                          </a:cubicBezTo>
                          <a:cubicBezTo>
                            <a:pt x="202234" y="1536"/>
                            <a:pt x="202780" y="2374"/>
                            <a:pt x="202780" y="3466"/>
                          </a:cubicBezTo>
                          <a:lnTo>
                            <a:pt x="202780" y="33680"/>
                          </a:lnTo>
                          <a:cubicBezTo>
                            <a:pt x="202780" y="34619"/>
                            <a:pt x="202640" y="35508"/>
                            <a:pt x="202285" y="36410"/>
                          </a:cubicBezTo>
                          <a:cubicBezTo>
                            <a:pt x="202094" y="37248"/>
                            <a:pt x="201650" y="38048"/>
                            <a:pt x="201003" y="38734"/>
                          </a:cubicBezTo>
                          <a:cubicBezTo>
                            <a:pt x="200356" y="39484"/>
                            <a:pt x="199518" y="40080"/>
                            <a:pt x="198427" y="40525"/>
                          </a:cubicBezTo>
                          <a:cubicBezTo>
                            <a:pt x="197387" y="40919"/>
                            <a:pt x="196092" y="41122"/>
                            <a:pt x="194506" y="41122"/>
                          </a:cubicBezTo>
                          <a:lnTo>
                            <a:pt x="8278" y="41122"/>
                          </a:lnTo>
                          <a:cubicBezTo>
                            <a:pt x="6743" y="41122"/>
                            <a:pt x="5512" y="40919"/>
                            <a:pt x="4471" y="40525"/>
                          </a:cubicBezTo>
                          <a:cubicBezTo>
                            <a:pt x="3380" y="40080"/>
                            <a:pt x="2530" y="39484"/>
                            <a:pt x="1883" y="38734"/>
                          </a:cubicBezTo>
                          <a:cubicBezTo>
                            <a:pt x="1197" y="38048"/>
                            <a:pt x="702" y="37248"/>
                            <a:pt x="499" y="36410"/>
                          </a:cubicBezTo>
                          <a:cubicBezTo>
                            <a:pt x="157" y="35508"/>
                            <a:pt x="5" y="34619"/>
                            <a:pt x="5" y="33680"/>
                          </a:cubicBezTo>
                          <a:lnTo>
                            <a:pt x="5" y="3466"/>
                          </a:lnTo>
                          <a:cubicBezTo>
                            <a:pt x="5" y="2971"/>
                            <a:pt x="106" y="2577"/>
                            <a:pt x="347" y="2171"/>
                          </a:cubicBezTo>
                          <a:cubicBezTo>
                            <a:pt x="601" y="1676"/>
                            <a:pt x="1045" y="1282"/>
                            <a:pt x="1641" y="990"/>
                          </a:cubicBezTo>
                          <a:cubicBezTo>
                            <a:pt x="2289" y="685"/>
                            <a:pt x="3075" y="444"/>
                            <a:pt x="4014" y="291"/>
                          </a:cubicBezTo>
                          <a:cubicBezTo>
                            <a:pt x="4865" y="88"/>
                            <a:pt x="6007" y="37"/>
                            <a:pt x="7339" y="37"/>
                          </a:cubicBezTo>
                          <a:cubicBezTo>
                            <a:pt x="9813" y="37"/>
                            <a:pt x="11653" y="342"/>
                            <a:pt x="12745" y="990"/>
                          </a:cubicBezTo>
                          <a:cubicBezTo>
                            <a:pt x="13836" y="1536"/>
                            <a:pt x="14382" y="2374"/>
                            <a:pt x="14382" y="3466"/>
                          </a:cubicBezTo>
                          <a:lnTo>
                            <a:pt x="14382" y="22720"/>
                          </a:lnTo>
                          <a:lnTo>
                            <a:pt x="188504" y="22720"/>
                          </a:lnTo>
                          <a:lnTo>
                            <a:pt x="188504" y="3466"/>
                          </a:lnTo>
                          <a:cubicBezTo>
                            <a:pt x="188504" y="2971"/>
                            <a:pt x="188606" y="2577"/>
                            <a:pt x="188859" y="2171"/>
                          </a:cubicBezTo>
                          <a:cubicBezTo>
                            <a:pt x="189101" y="1676"/>
                            <a:pt x="189507" y="1282"/>
                            <a:pt x="190052" y="990"/>
                          </a:cubicBezTo>
                          <a:cubicBezTo>
                            <a:pt x="190687" y="685"/>
                            <a:pt x="191435" y="444"/>
                            <a:pt x="192273" y="291"/>
                          </a:cubicBezTo>
                          <a:cubicBezTo>
                            <a:pt x="193225" y="88"/>
                            <a:pt x="194354" y="37"/>
                            <a:pt x="195699" y="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6" name="Freeform 565">
                      <a:extLst>
                        <a:ext uri="{FF2B5EF4-FFF2-40B4-BE49-F238E27FC236}">
                          <a16:creationId xmlns:a16="http://schemas.microsoft.com/office/drawing/2014/main" id="{4AF499C7-0D08-C7D2-2E87-885A874DA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68980" y="1233217"/>
                      <a:ext cx="116589" cy="83781"/>
                    </a:xfrm>
                    <a:custGeom>
                      <a:avLst/>
                      <a:gdLst>
                        <a:gd name="connsiteX0" fmla="*/ 95225 w 116589"/>
                        <a:gd name="connsiteY0" fmla="*/ 35 h 83781"/>
                        <a:gd name="connsiteX1" fmla="*/ 98740 w 116589"/>
                        <a:gd name="connsiteY1" fmla="*/ 124 h 83781"/>
                        <a:gd name="connsiteX2" fmla="*/ 101227 w 116589"/>
                        <a:gd name="connsiteY2" fmla="*/ 632 h 83781"/>
                        <a:gd name="connsiteX3" fmla="*/ 103004 w 116589"/>
                        <a:gd name="connsiteY3" fmla="*/ 1318 h 83781"/>
                        <a:gd name="connsiteX4" fmla="*/ 105237 w 116589"/>
                        <a:gd name="connsiteY4" fmla="*/ 3210 h 83781"/>
                        <a:gd name="connsiteX5" fmla="*/ 108904 w 116589"/>
                        <a:gd name="connsiteY5" fmla="*/ 8163 h 83781"/>
                        <a:gd name="connsiteX6" fmla="*/ 112775 w 116589"/>
                        <a:gd name="connsiteY6" fmla="*/ 16202 h 83781"/>
                        <a:gd name="connsiteX7" fmla="*/ 115503 w 116589"/>
                        <a:gd name="connsiteY7" fmla="*/ 25727 h 83781"/>
                        <a:gd name="connsiteX8" fmla="*/ 116594 w 116589"/>
                        <a:gd name="connsiteY8" fmla="*/ 36497 h 83781"/>
                        <a:gd name="connsiteX9" fmla="*/ 112775 w 116589"/>
                        <a:gd name="connsiteY9" fmla="*/ 56779 h 83781"/>
                        <a:gd name="connsiteX10" fmla="*/ 101824 w 116589"/>
                        <a:gd name="connsiteY10" fmla="*/ 71663 h 83781"/>
                        <a:gd name="connsiteX11" fmla="*/ 84021 w 116589"/>
                        <a:gd name="connsiteY11" fmla="*/ 80744 h 83781"/>
                        <a:gd name="connsiteX12" fmla="*/ 59581 w 116589"/>
                        <a:gd name="connsiteY12" fmla="*/ 83817 h 83781"/>
                        <a:gd name="connsiteX13" fmla="*/ 32718 w 116589"/>
                        <a:gd name="connsiteY13" fmla="*/ 80045 h 83781"/>
                        <a:gd name="connsiteX14" fmla="*/ 14179 w 116589"/>
                        <a:gd name="connsiteY14" fmla="*/ 69529 h 83781"/>
                        <a:gd name="connsiteX15" fmla="*/ 3570 w 116589"/>
                        <a:gd name="connsiteY15" fmla="*/ 53858 h 83781"/>
                        <a:gd name="connsiteX16" fmla="*/ 5 w 116589"/>
                        <a:gd name="connsiteY16" fmla="*/ 34262 h 83781"/>
                        <a:gd name="connsiteX17" fmla="*/ 944 w 116589"/>
                        <a:gd name="connsiteY17" fmla="*/ 24432 h 83781"/>
                        <a:gd name="connsiteX18" fmla="*/ 3431 w 116589"/>
                        <a:gd name="connsiteY18" fmla="*/ 15605 h 83781"/>
                        <a:gd name="connsiteX19" fmla="*/ 6997 w 116589"/>
                        <a:gd name="connsiteY19" fmla="*/ 8519 h 83781"/>
                        <a:gd name="connsiteX20" fmla="*/ 10410 w 116589"/>
                        <a:gd name="connsiteY20" fmla="*/ 3896 h 83781"/>
                        <a:gd name="connsiteX21" fmla="*/ 12643 w 116589"/>
                        <a:gd name="connsiteY21" fmla="*/ 2016 h 83781"/>
                        <a:gd name="connsiteX22" fmla="*/ 14623 w 116589"/>
                        <a:gd name="connsiteY22" fmla="*/ 1077 h 83781"/>
                        <a:gd name="connsiteX23" fmla="*/ 17110 w 116589"/>
                        <a:gd name="connsiteY23" fmla="*/ 632 h 83781"/>
                        <a:gd name="connsiteX24" fmla="*/ 20676 w 116589"/>
                        <a:gd name="connsiteY24" fmla="*/ 480 h 83781"/>
                        <a:gd name="connsiteX25" fmla="*/ 27173 w 116589"/>
                        <a:gd name="connsiteY25" fmla="*/ 1572 h 83781"/>
                        <a:gd name="connsiteX26" fmla="*/ 28898 w 116589"/>
                        <a:gd name="connsiteY26" fmla="*/ 4150 h 83781"/>
                        <a:gd name="connsiteX27" fmla="*/ 27020 w 116589"/>
                        <a:gd name="connsiteY27" fmla="*/ 8265 h 83781"/>
                        <a:gd name="connsiteX28" fmla="*/ 22655 w 116589"/>
                        <a:gd name="connsiteY28" fmla="*/ 14069 h 83781"/>
                        <a:gd name="connsiteX29" fmla="*/ 18442 w 116589"/>
                        <a:gd name="connsiteY29" fmla="*/ 22705 h 83781"/>
                        <a:gd name="connsiteX30" fmla="*/ 16412 w 116589"/>
                        <a:gd name="connsiteY30" fmla="*/ 34465 h 83781"/>
                        <a:gd name="connsiteX31" fmla="*/ 27274 w 116589"/>
                        <a:gd name="connsiteY31" fmla="*/ 56093 h 83781"/>
                        <a:gd name="connsiteX32" fmla="*/ 58541 w 116589"/>
                        <a:gd name="connsiteY32" fmla="*/ 63535 h 83781"/>
                        <a:gd name="connsiteX33" fmla="*/ 76585 w 116589"/>
                        <a:gd name="connsiteY33" fmla="*/ 61643 h 83781"/>
                        <a:gd name="connsiteX34" fmla="*/ 89426 w 116589"/>
                        <a:gd name="connsiteY34" fmla="*/ 55839 h 83781"/>
                        <a:gd name="connsiteX35" fmla="*/ 97205 w 116589"/>
                        <a:gd name="connsiteY35" fmla="*/ 46657 h 83781"/>
                        <a:gd name="connsiteX36" fmla="*/ 99692 w 116589"/>
                        <a:gd name="connsiteY36" fmla="*/ 34008 h 83781"/>
                        <a:gd name="connsiteX37" fmla="*/ 97560 w 116589"/>
                        <a:gd name="connsiteY37" fmla="*/ 22209 h 83781"/>
                        <a:gd name="connsiteX38" fmla="*/ 92992 w 116589"/>
                        <a:gd name="connsiteY38" fmla="*/ 13472 h 83781"/>
                        <a:gd name="connsiteX39" fmla="*/ 88386 w 116589"/>
                        <a:gd name="connsiteY39" fmla="*/ 7223 h 83781"/>
                        <a:gd name="connsiteX40" fmla="*/ 86254 w 116589"/>
                        <a:gd name="connsiteY40" fmla="*/ 3210 h 83781"/>
                        <a:gd name="connsiteX41" fmla="*/ 86698 w 116589"/>
                        <a:gd name="connsiteY41" fmla="*/ 1762 h 83781"/>
                        <a:gd name="connsiteX42" fmla="*/ 88386 w 116589"/>
                        <a:gd name="connsiteY42" fmla="*/ 823 h 83781"/>
                        <a:gd name="connsiteX43" fmla="*/ 91215 w 116589"/>
                        <a:gd name="connsiteY43" fmla="*/ 226 h 83781"/>
                        <a:gd name="connsiteX44" fmla="*/ 95225 w 116589"/>
                        <a:gd name="connsiteY44" fmla="*/ 35 h 837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116589" h="83781">
                          <a:moveTo>
                            <a:pt x="95225" y="35"/>
                          </a:moveTo>
                          <a:cubicBezTo>
                            <a:pt x="96558" y="35"/>
                            <a:pt x="97750" y="35"/>
                            <a:pt x="98740" y="124"/>
                          </a:cubicBezTo>
                          <a:cubicBezTo>
                            <a:pt x="99692" y="226"/>
                            <a:pt x="100529" y="378"/>
                            <a:pt x="101227" y="632"/>
                          </a:cubicBezTo>
                          <a:cubicBezTo>
                            <a:pt x="101862" y="772"/>
                            <a:pt x="102458" y="975"/>
                            <a:pt x="103004" y="1318"/>
                          </a:cubicBezTo>
                          <a:cubicBezTo>
                            <a:pt x="103448" y="1572"/>
                            <a:pt x="104197" y="2169"/>
                            <a:pt x="105237" y="3210"/>
                          </a:cubicBezTo>
                          <a:cubicBezTo>
                            <a:pt x="106176" y="4150"/>
                            <a:pt x="107420" y="5788"/>
                            <a:pt x="108904" y="8163"/>
                          </a:cubicBezTo>
                          <a:cubicBezTo>
                            <a:pt x="110287" y="10500"/>
                            <a:pt x="111633" y="13180"/>
                            <a:pt x="112775" y="16202"/>
                          </a:cubicBezTo>
                          <a:cubicBezTo>
                            <a:pt x="113917" y="19085"/>
                            <a:pt x="114805" y="22311"/>
                            <a:pt x="115503" y="25727"/>
                          </a:cubicBezTo>
                          <a:cubicBezTo>
                            <a:pt x="116188" y="29207"/>
                            <a:pt x="116594" y="32776"/>
                            <a:pt x="116594" y="36497"/>
                          </a:cubicBezTo>
                          <a:cubicBezTo>
                            <a:pt x="116594" y="44130"/>
                            <a:pt x="115300" y="50886"/>
                            <a:pt x="112775" y="56779"/>
                          </a:cubicBezTo>
                          <a:cubicBezTo>
                            <a:pt x="110287" y="62684"/>
                            <a:pt x="106620" y="67650"/>
                            <a:pt x="101824" y="71663"/>
                          </a:cubicBezTo>
                          <a:cubicBezTo>
                            <a:pt x="96964" y="75587"/>
                            <a:pt x="91012" y="78610"/>
                            <a:pt x="84021" y="80744"/>
                          </a:cubicBezTo>
                          <a:cubicBezTo>
                            <a:pt x="76940" y="82776"/>
                            <a:pt x="68806" y="83817"/>
                            <a:pt x="59581" y="83817"/>
                          </a:cubicBezTo>
                          <a:cubicBezTo>
                            <a:pt x="49125" y="83817"/>
                            <a:pt x="40154" y="82585"/>
                            <a:pt x="32718" y="80045"/>
                          </a:cubicBezTo>
                          <a:cubicBezTo>
                            <a:pt x="25142" y="77416"/>
                            <a:pt x="18988" y="73949"/>
                            <a:pt x="14179" y="69529"/>
                          </a:cubicBezTo>
                          <a:cubicBezTo>
                            <a:pt x="9369" y="65072"/>
                            <a:pt x="5855" y="59814"/>
                            <a:pt x="3570" y="53858"/>
                          </a:cubicBezTo>
                          <a:cubicBezTo>
                            <a:pt x="1198" y="47749"/>
                            <a:pt x="5" y="41259"/>
                            <a:pt x="5" y="34262"/>
                          </a:cubicBezTo>
                          <a:cubicBezTo>
                            <a:pt x="5" y="30833"/>
                            <a:pt x="347" y="27607"/>
                            <a:pt x="944" y="24432"/>
                          </a:cubicBezTo>
                          <a:cubicBezTo>
                            <a:pt x="1591" y="21219"/>
                            <a:pt x="2428" y="18285"/>
                            <a:pt x="3431" y="15605"/>
                          </a:cubicBezTo>
                          <a:cubicBezTo>
                            <a:pt x="4471" y="12926"/>
                            <a:pt x="5651" y="10551"/>
                            <a:pt x="6997" y="8519"/>
                          </a:cubicBezTo>
                          <a:cubicBezTo>
                            <a:pt x="8329" y="6385"/>
                            <a:pt x="9471" y="4848"/>
                            <a:pt x="10410" y="3896"/>
                          </a:cubicBezTo>
                          <a:cubicBezTo>
                            <a:pt x="11362" y="2956"/>
                            <a:pt x="12098" y="2309"/>
                            <a:pt x="12643" y="2016"/>
                          </a:cubicBezTo>
                          <a:cubicBezTo>
                            <a:pt x="13189" y="1623"/>
                            <a:pt x="13887" y="1318"/>
                            <a:pt x="14623" y="1077"/>
                          </a:cubicBezTo>
                          <a:cubicBezTo>
                            <a:pt x="15371" y="823"/>
                            <a:pt x="16171" y="670"/>
                            <a:pt x="17110" y="632"/>
                          </a:cubicBezTo>
                          <a:cubicBezTo>
                            <a:pt x="18049" y="531"/>
                            <a:pt x="19242" y="480"/>
                            <a:pt x="20676" y="480"/>
                          </a:cubicBezTo>
                          <a:cubicBezTo>
                            <a:pt x="23746" y="480"/>
                            <a:pt x="25878" y="823"/>
                            <a:pt x="27173" y="1572"/>
                          </a:cubicBezTo>
                          <a:cubicBezTo>
                            <a:pt x="28315" y="2258"/>
                            <a:pt x="28898" y="3109"/>
                            <a:pt x="28898" y="4150"/>
                          </a:cubicBezTo>
                          <a:cubicBezTo>
                            <a:pt x="28898" y="5344"/>
                            <a:pt x="28315" y="6728"/>
                            <a:pt x="27020" y="8265"/>
                          </a:cubicBezTo>
                          <a:cubicBezTo>
                            <a:pt x="25688" y="9751"/>
                            <a:pt x="24241" y="11694"/>
                            <a:pt x="22655" y="14069"/>
                          </a:cubicBezTo>
                          <a:cubicBezTo>
                            <a:pt x="21120" y="16406"/>
                            <a:pt x="19686" y="19276"/>
                            <a:pt x="18442" y="22705"/>
                          </a:cubicBezTo>
                          <a:cubicBezTo>
                            <a:pt x="17110" y="25981"/>
                            <a:pt x="16412" y="29893"/>
                            <a:pt x="16412" y="34465"/>
                          </a:cubicBezTo>
                          <a:cubicBezTo>
                            <a:pt x="16412" y="43837"/>
                            <a:pt x="20028" y="51026"/>
                            <a:pt x="27274" y="56093"/>
                          </a:cubicBezTo>
                          <a:cubicBezTo>
                            <a:pt x="34405" y="61046"/>
                            <a:pt x="44861" y="63535"/>
                            <a:pt x="58541" y="63535"/>
                          </a:cubicBezTo>
                          <a:cubicBezTo>
                            <a:pt x="65380" y="63535"/>
                            <a:pt x="71382" y="62887"/>
                            <a:pt x="76585" y="61643"/>
                          </a:cubicBezTo>
                          <a:cubicBezTo>
                            <a:pt x="81698" y="60309"/>
                            <a:pt x="85962" y="58366"/>
                            <a:pt x="89426" y="55839"/>
                          </a:cubicBezTo>
                          <a:cubicBezTo>
                            <a:pt x="92890" y="53312"/>
                            <a:pt x="95479" y="50289"/>
                            <a:pt x="97205" y="46657"/>
                          </a:cubicBezTo>
                          <a:cubicBezTo>
                            <a:pt x="98892" y="42948"/>
                            <a:pt x="99692" y="38732"/>
                            <a:pt x="99692" y="34008"/>
                          </a:cubicBezTo>
                          <a:cubicBezTo>
                            <a:pt x="99692" y="29550"/>
                            <a:pt x="98994" y="25575"/>
                            <a:pt x="97560" y="22209"/>
                          </a:cubicBezTo>
                          <a:cubicBezTo>
                            <a:pt x="96164" y="18831"/>
                            <a:pt x="94629" y="15910"/>
                            <a:pt x="92992" y="13472"/>
                          </a:cubicBezTo>
                          <a:cubicBezTo>
                            <a:pt x="91254" y="10945"/>
                            <a:pt x="89718" y="8862"/>
                            <a:pt x="88386" y="7223"/>
                          </a:cubicBezTo>
                          <a:cubicBezTo>
                            <a:pt x="86952" y="5484"/>
                            <a:pt x="86254" y="4150"/>
                            <a:pt x="86254" y="3210"/>
                          </a:cubicBezTo>
                          <a:cubicBezTo>
                            <a:pt x="86254" y="2664"/>
                            <a:pt x="86406" y="2169"/>
                            <a:pt x="86698" y="1762"/>
                          </a:cubicBezTo>
                          <a:cubicBezTo>
                            <a:pt x="87041" y="1369"/>
                            <a:pt x="87586" y="1077"/>
                            <a:pt x="88386" y="823"/>
                          </a:cubicBezTo>
                          <a:cubicBezTo>
                            <a:pt x="89084" y="531"/>
                            <a:pt x="90023" y="327"/>
                            <a:pt x="91215" y="226"/>
                          </a:cubicBezTo>
                          <a:cubicBezTo>
                            <a:pt x="92307" y="86"/>
                            <a:pt x="93639" y="35"/>
                            <a:pt x="95225" y="3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7" name="Freeform 566">
                      <a:extLst>
                        <a:ext uri="{FF2B5EF4-FFF2-40B4-BE49-F238E27FC236}">
                          <a16:creationId xmlns:a16="http://schemas.microsoft.com/office/drawing/2014/main" id="{A8F20BD9-B006-D01B-23F5-9B57E0F1C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69081" y="1049753"/>
                      <a:ext cx="115155" cy="157606"/>
                    </a:xfrm>
                    <a:custGeom>
                      <a:avLst/>
                      <a:gdLst>
                        <a:gd name="connsiteX0" fmla="*/ 111480 w 115155"/>
                        <a:gd name="connsiteY0" fmla="*/ 31 h 157606"/>
                        <a:gd name="connsiteX1" fmla="*/ 113117 w 115155"/>
                        <a:gd name="connsiteY1" fmla="*/ 527 h 157606"/>
                        <a:gd name="connsiteX2" fmla="*/ 114208 w 115155"/>
                        <a:gd name="connsiteY2" fmla="*/ 2063 h 157606"/>
                        <a:gd name="connsiteX3" fmla="*/ 114906 w 115155"/>
                        <a:gd name="connsiteY3" fmla="*/ 4997 h 157606"/>
                        <a:gd name="connsiteX4" fmla="*/ 115160 w 115155"/>
                        <a:gd name="connsiteY4" fmla="*/ 9709 h 157606"/>
                        <a:gd name="connsiteX5" fmla="*/ 114906 w 115155"/>
                        <a:gd name="connsiteY5" fmla="*/ 14573 h 157606"/>
                        <a:gd name="connsiteX6" fmla="*/ 114208 w 115155"/>
                        <a:gd name="connsiteY6" fmla="*/ 17646 h 157606"/>
                        <a:gd name="connsiteX7" fmla="*/ 113117 w 115155"/>
                        <a:gd name="connsiteY7" fmla="*/ 19183 h 157606"/>
                        <a:gd name="connsiteX8" fmla="*/ 111480 w 115155"/>
                        <a:gd name="connsiteY8" fmla="*/ 19627 h 157606"/>
                        <a:gd name="connsiteX9" fmla="*/ 46942 w 115155"/>
                        <a:gd name="connsiteY9" fmla="*/ 19627 h 157606"/>
                        <a:gd name="connsiteX10" fmla="*/ 34710 w 115155"/>
                        <a:gd name="connsiteY10" fmla="*/ 20821 h 157606"/>
                        <a:gd name="connsiteX11" fmla="*/ 25142 w 115155"/>
                        <a:gd name="connsiteY11" fmla="*/ 24593 h 157606"/>
                        <a:gd name="connsiteX12" fmla="*/ 18988 w 115155"/>
                        <a:gd name="connsiteY12" fmla="*/ 31184 h 157606"/>
                        <a:gd name="connsiteX13" fmla="*/ 16856 w 115155"/>
                        <a:gd name="connsiteY13" fmla="*/ 40671 h 157606"/>
                        <a:gd name="connsiteX14" fmla="*/ 22071 w 115155"/>
                        <a:gd name="connsiteY14" fmla="*/ 54209 h 157606"/>
                        <a:gd name="connsiteX15" fmla="*/ 37286 w 115155"/>
                        <a:gd name="connsiteY15" fmla="*/ 69094 h 157606"/>
                        <a:gd name="connsiteX16" fmla="*/ 111480 w 115155"/>
                        <a:gd name="connsiteY16" fmla="*/ 69094 h 157606"/>
                        <a:gd name="connsiteX17" fmla="*/ 113117 w 115155"/>
                        <a:gd name="connsiteY17" fmla="*/ 69589 h 157606"/>
                        <a:gd name="connsiteX18" fmla="*/ 114208 w 115155"/>
                        <a:gd name="connsiteY18" fmla="*/ 71227 h 157606"/>
                        <a:gd name="connsiteX19" fmla="*/ 114906 w 115155"/>
                        <a:gd name="connsiteY19" fmla="*/ 74148 h 157606"/>
                        <a:gd name="connsiteX20" fmla="*/ 115160 w 115155"/>
                        <a:gd name="connsiteY20" fmla="*/ 78911 h 157606"/>
                        <a:gd name="connsiteX21" fmla="*/ 114906 w 115155"/>
                        <a:gd name="connsiteY21" fmla="*/ 83623 h 157606"/>
                        <a:gd name="connsiteX22" fmla="*/ 114208 w 115155"/>
                        <a:gd name="connsiteY22" fmla="*/ 86709 h 157606"/>
                        <a:gd name="connsiteX23" fmla="*/ 113117 w 115155"/>
                        <a:gd name="connsiteY23" fmla="*/ 88245 h 157606"/>
                        <a:gd name="connsiteX24" fmla="*/ 111480 w 115155"/>
                        <a:gd name="connsiteY24" fmla="*/ 88588 h 157606"/>
                        <a:gd name="connsiteX25" fmla="*/ 46942 w 115155"/>
                        <a:gd name="connsiteY25" fmla="*/ 88588 h 157606"/>
                        <a:gd name="connsiteX26" fmla="*/ 34710 w 115155"/>
                        <a:gd name="connsiteY26" fmla="*/ 89884 h 157606"/>
                        <a:gd name="connsiteX27" fmla="*/ 25142 w 115155"/>
                        <a:gd name="connsiteY27" fmla="*/ 93744 h 157606"/>
                        <a:gd name="connsiteX28" fmla="*/ 18988 w 115155"/>
                        <a:gd name="connsiteY28" fmla="*/ 100399 h 157606"/>
                        <a:gd name="connsiteX29" fmla="*/ 16856 w 115155"/>
                        <a:gd name="connsiteY29" fmla="*/ 109721 h 157606"/>
                        <a:gd name="connsiteX30" fmla="*/ 22071 w 115155"/>
                        <a:gd name="connsiteY30" fmla="*/ 123259 h 157606"/>
                        <a:gd name="connsiteX31" fmla="*/ 37286 w 115155"/>
                        <a:gd name="connsiteY31" fmla="*/ 138144 h 157606"/>
                        <a:gd name="connsiteX32" fmla="*/ 111480 w 115155"/>
                        <a:gd name="connsiteY32" fmla="*/ 138144 h 157606"/>
                        <a:gd name="connsiteX33" fmla="*/ 113117 w 115155"/>
                        <a:gd name="connsiteY33" fmla="*/ 138639 h 157606"/>
                        <a:gd name="connsiteX34" fmla="*/ 114208 w 115155"/>
                        <a:gd name="connsiteY34" fmla="*/ 140176 h 157606"/>
                        <a:gd name="connsiteX35" fmla="*/ 114906 w 115155"/>
                        <a:gd name="connsiteY35" fmla="*/ 143109 h 157606"/>
                        <a:gd name="connsiteX36" fmla="*/ 115160 w 115155"/>
                        <a:gd name="connsiteY36" fmla="*/ 147973 h 157606"/>
                        <a:gd name="connsiteX37" fmla="*/ 114906 w 115155"/>
                        <a:gd name="connsiteY37" fmla="*/ 152685 h 157606"/>
                        <a:gd name="connsiteX38" fmla="*/ 114208 w 115155"/>
                        <a:gd name="connsiteY38" fmla="*/ 155758 h 157606"/>
                        <a:gd name="connsiteX39" fmla="*/ 113117 w 115155"/>
                        <a:gd name="connsiteY39" fmla="*/ 157295 h 157606"/>
                        <a:gd name="connsiteX40" fmla="*/ 111480 w 115155"/>
                        <a:gd name="connsiteY40" fmla="*/ 157638 h 157606"/>
                        <a:gd name="connsiteX41" fmla="*/ 5309 w 115155"/>
                        <a:gd name="connsiteY41" fmla="*/ 157638 h 157606"/>
                        <a:gd name="connsiteX42" fmla="*/ 3773 w 115155"/>
                        <a:gd name="connsiteY42" fmla="*/ 157295 h 157606"/>
                        <a:gd name="connsiteX43" fmla="*/ 2581 w 115155"/>
                        <a:gd name="connsiteY43" fmla="*/ 155860 h 157606"/>
                        <a:gd name="connsiteX44" fmla="*/ 1895 w 115155"/>
                        <a:gd name="connsiteY44" fmla="*/ 153130 h 157606"/>
                        <a:gd name="connsiteX45" fmla="*/ 1642 w 115155"/>
                        <a:gd name="connsiteY45" fmla="*/ 148761 h 157606"/>
                        <a:gd name="connsiteX46" fmla="*/ 1895 w 115155"/>
                        <a:gd name="connsiteY46" fmla="*/ 144544 h 157606"/>
                        <a:gd name="connsiteX47" fmla="*/ 2581 w 115155"/>
                        <a:gd name="connsiteY47" fmla="*/ 141814 h 157606"/>
                        <a:gd name="connsiteX48" fmla="*/ 3773 w 115155"/>
                        <a:gd name="connsiteY48" fmla="*/ 140531 h 157606"/>
                        <a:gd name="connsiteX49" fmla="*/ 5309 w 115155"/>
                        <a:gd name="connsiteY49" fmla="*/ 140036 h 157606"/>
                        <a:gd name="connsiteX50" fmla="*/ 19343 w 115155"/>
                        <a:gd name="connsiteY50" fmla="*/ 140036 h 157606"/>
                        <a:gd name="connsiteX51" fmla="*/ 4712 w 115155"/>
                        <a:gd name="connsiteY51" fmla="*/ 122675 h 157606"/>
                        <a:gd name="connsiteX52" fmla="*/ 5 w 115155"/>
                        <a:gd name="connsiteY52" fmla="*/ 105555 h 157606"/>
                        <a:gd name="connsiteX53" fmla="*/ 1540 w 115155"/>
                        <a:gd name="connsiteY53" fmla="*/ 93744 h 157606"/>
                        <a:gd name="connsiteX54" fmla="*/ 5905 w 115155"/>
                        <a:gd name="connsiteY54" fmla="*/ 84423 h 157606"/>
                        <a:gd name="connsiteX55" fmla="*/ 12504 w 115155"/>
                        <a:gd name="connsiteY55" fmla="*/ 77577 h 157606"/>
                        <a:gd name="connsiteX56" fmla="*/ 21031 w 115155"/>
                        <a:gd name="connsiteY56" fmla="*/ 72866 h 157606"/>
                        <a:gd name="connsiteX57" fmla="*/ 11209 w 115155"/>
                        <a:gd name="connsiteY57" fmla="*/ 62845 h 157606"/>
                        <a:gd name="connsiteX58" fmla="*/ 4712 w 115155"/>
                        <a:gd name="connsiteY58" fmla="*/ 53613 h 157606"/>
                        <a:gd name="connsiteX59" fmla="*/ 1198 w 115155"/>
                        <a:gd name="connsiteY59" fmla="*/ 45027 h 157606"/>
                        <a:gd name="connsiteX60" fmla="*/ 5 w 115155"/>
                        <a:gd name="connsiteY60" fmla="*/ 36493 h 157606"/>
                        <a:gd name="connsiteX61" fmla="*/ 3672 w 115155"/>
                        <a:gd name="connsiteY61" fmla="*/ 19285 h 157606"/>
                        <a:gd name="connsiteX62" fmla="*/ 13189 w 115155"/>
                        <a:gd name="connsiteY62" fmla="*/ 8071 h 157606"/>
                        <a:gd name="connsiteX63" fmla="*/ 27376 w 115155"/>
                        <a:gd name="connsiteY63" fmla="*/ 1924 h 157606"/>
                        <a:gd name="connsiteX64" fmla="*/ 44367 w 115155"/>
                        <a:gd name="connsiteY64" fmla="*/ 31 h 157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</a:cxnLst>
                      <a:rect l="l" t="t" r="r" b="b"/>
                      <a:pathLst>
                        <a:path w="115155" h="157606">
                          <a:moveTo>
                            <a:pt x="111480" y="31"/>
                          </a:moveTo>
                          <a:cubicBezTo>
                            <a:pt x="112127" y="31"/>
                            <a:pt x="112673" y="184"/>
                            <a:pt x="113117" y="527"/>
                          </a:cubicBezTo>
                          <a:cubicBezTo>
                            <a:pt x="113523" y="832"/>
                            <a:pt x="113866" y="1327"/>
                            <a:pt x="114208" y="2063"/>
                          </a:cubicBezTo>
                          <a:cubicBezTo>
                            <a:pt x="114513" y="2762"/>
                            <a:pt x="114754" y="3752"/>
                            <a:pt x="114906" y="4997"/>
                          </a:cubicBezTo>
                          <a:cubicBezTo>
                            <a:pt x="115059" y="6293"/>
                            <a:pt x="115160" y="7829"/>
                            <a:pt x="115160" y="9709"/>
                          </a:cubicBezTo>
                          <a:cubicBezTo>
                            <a:pt x="115160" y="11690"/>
                            <a:pt x="115059" y="13328"/>
                            <a:pt x="114906" y="14573"/>
                          </a:cubicBezTo>
                          <a:cubicBezTo>
                            <a:pt x="114754" y="15817"/>
                            <a:pt x="114513" y="16859"/>
                            <a:pt x="114208" y="17646"/>
                          </a:cubicBezTo>
                          <a:cubicBezTo>
                            <a:pt x="113866" y="18345"/>
                            <a:pt x="113523" y="18840"/>
                            <a:pt x="113117" y="19183"/>
                          </a:cubicBezTo>
                          <a:cubicBezTo>
                            <a:pt x="112673" y="19488"/>
                            <a:pt x="112127" y="19627"/>
                            <a:pt x="111480" y="19627"/>
                          </a:cubicBezTo>
                          <a:lnTo>
                            <a:pt x="46942" y="19627"/>
                          </a:lnTo>
                          <a:cubicBezTo>
                            <a:pt x="42489" y="19627"/>
                            <a:pt x="38377" y="20034"/>
                            <a:pt x="34710" y="20821"/>
                          </a:cubicBezTo>
                          <a:cubicBezTo>
                            <a:pt x="30992" y="21621"/>
                            <a:pt x="27820" y="22853"/>
                            <a:pt x="25142" y="24593"/>
                          </a:cubicBezTo>
                          <a:cubicBezTo>
                            <a:pt x="22465" y="26333"/>
                            <a:pt x="20434" y="28517"/>
                            <a:pt x="18988" y="31184"/>
                          </a:cubicBezTo>
                          <a:cubicBezTo>
                            <a:pt x="17605" y="33864"/>
                            <a:pt x="16856" y="37039"/>
                            <a:pt x="16856" y="40671"/>
                          </a:cubicBezTo>
                          <a:cubicBezTo>
                            <a:pt x="16856" y="45129"/>
                            <a:pt x="18595" y="49650"/>
                            <a:pt x="22071" y="54209"/>
                          </a:cubicBezTo>
                          <a:cubicBezTo>
                            <a:pt x="25536" y="58718"/>
                            <a:pt x="30586" y="63684"/>
                            <a:pt x="37286" y="69094"/>
                          </a:cubicBezTo>
                          <a:lnTo>
                            <a:pt x="111480" y="69094"/>
                          </a:lnTo>
                          <a:cubicBezTo>
                            <a:pt x="112127" y="69094"/>
                            <a:pt x="112673" y="69246"/>
                            <a:pt x="113117" y="69589"/>
                          </a:cubicBezTo>
                          <a:cubicBezTo>
                            <a:pt x="113523" y="69881"/>
                            <a:pt x="113866" y="70427"/>
                            <a:pt x="114208" y="71227"/>
                          </a:cubicBezTo>
                          <a:cubicBezTo>
                            <a:pt x="114513" y="71913"/>
                            <a:pt x="114754" y="72916"/>
                            <a:pt x="114906" y="74148"/>
                          </a:cubicBezTo>
                          <a:cubicBezTo>
                            <a:pt x="115059" y="75444"/>
                            <a:pt x="115160" y="77031"/>
                            <a:pt x="115160" y="78911"/>
                          </a:cubicBezTo>
                          <a:cubicBezTo>
                            <a:pt x="115160" y="80702"/>
                            <a:pt x="115059" y="82289"/>
                            <a:pt x="114906" y="83623"/>
                          </a:cubicBezTo>
                          <a:cubicBezTo>
                            <a:pt x="114754" y="84867"/>
                            <a:pt x="114513" y="85909"/>
                            <a:pt x="114208" y="86709"/>
                          </a:cubicBezTo>
                          <a:cubicBezTo>
                            <a:pt x="113866" y="87394"/>
                            <a:pt x="113523" y="87890"/>
                            <a:pt x="113117" y="88245"/>
                          </a:cubicBezTo>
                          <a:cubicBezTo>
                            <a:pt x="112673" y="88436"/>
                            <a:pt x="112127" y="88588"/>
                            <a:pt x="111480" y="88588"/>
                          </a:cubicBezTo>
                          <a:lnTo>
                            <a:pt x="46942" y="88588"/>
                          </a:lnTo>
                          <a:cubicBezTo>
                            <a:pt x="42489" y="88588"/>
                            <a:pt x="38377" y="88982"/>
                            <a:pt x="34710" y="89884"/>
                          </a:cubicBezTo>
                          <a:cubicBezTo>
                            <a:pt x="30992" y="90722"/>
                            <a:pt x="27820" y="92055"/>
                            <a:pt x="25142" y="93744"/>
                          </a:cubicBezTo>
                          <a:cubicBezTo>
                            <a:pt x="22465" y="95484"/>
                            <a:pt x="20434" y="97720"/>
                            <a:pt x="18988" y="100399"/>
                          </a:cubicBezTo>
                          <a:cubicBezTo>
                            <a:pt x="17605" y="102977"/>
                            <a:pt x="16856" y="106101"/>
                            <a:pt x="16856" y="109721"/>
                          </a:cubicBezTo>
                          <a:cubicBezTo>
                            <a:pt x="16856" y="114191"/>
                            <a:pt x="18595" y="118700"/>
                            <a:pt x="22071" y="123259"/>
                          </a:cubicBezTo>
                          <a:cubicBezTo>
                            <a:pt x="25536" y="127831"/>
                            <a:pt x="30586" y="132784"/>
                            <a:pt x="37286" y="138144"/>
                          </a:cubicBezTo>
                          <a:lnTo>
                            <a:pt x="111480" y="138144"/>
                          </a:lnTo>
                          <a:cubicBezTo>
                            <a:pt x="112127" y="138144"/>
                            <a:pt x="112673" y="138296"/>
                            <a:pt x="113117" y="138639"/>
                          </a:cubicBezTo>
                          <a:cubicBezTo>
                            <a:pt x="113523" y="138944"/>
                            <a:pt x="113866" y="139439"/>
                            <a:pt x="114208" y="140176"/>
                          </a:cubicBezTo>
                          <a:cubicBezTo>
                            <a:pt x="114513" y="140874"/>
                            <a:pt x="114754" y="141865"/>
                            <a:pt x="114906" y="143109"/>
                          </a:cubicBezTo>
                          <a:cubicBezTo>
                            <a:pt x="115059" y="144354"/>
                            <a:pt x="115160" y="145992"/>
                            <a:pt x="115160" y="147973"/>
                          </a:cubicBezTo>
                          <a:cubicBezTo>
                            <a:pt x="115160" y="149853"/>
                            <a:pt x="115059" y="151390"/>
                            <a:pt x="114906" y="152685"/>
                          </a:cubicBezTo>
                          <a:cubicBezTo>
                            <a:pt x="114754" y="153917"/>
                            <a:pt x="114513" y="154971"/>
                            <a:pt x="114208" y="155758"/>
                          </a:cubicBezTo>
                          <a:cubicBezTo>
                            <a:pt x="113866" y="156457"/>
                            <a:pt x="113523" y="156952"/>
                            <a:pt x="113117" y="157295"/>
                          </a:cubicBezTo>
                          <a:cubicBezTo>
                            <a:pt x="112673" y="157498"/>
                            <a:pt x="112127" y="157638"/>
                            <a:pt x="111480" y="157638"/>
                          </a:cubicBezTo>
                          <a:lnTo>
                            <a:pt x="5309" y="157638"/>
                          </a:lnTo>
                          <a:cubicBezTo>
                            <a:pt x="4662" y="157638"/>
                            <a:pt x="4167" y="157498"/>
                            <a:pt x="3773" y="157295"/>
                          </a:cubicBezTo>
                          <a:cubicBezTo>
                            <a:pt x="3329" y="157054"/>
                            <a:pt x="2936" y="156558"/>
                            <a:pt x="2581" y="155860"/>
                          </a:cubicBezTo>
                          <a:cubicBezTo>
                            <a:pt x="2187" y="155162"/>
                            <a:pt x="1997" y="154222"/>
                            <a:pt x="1895" y="153130"/>
                          </a:cubicBezTo>
                          <a:cubicBezTo>
                            <a:pt x="1743" y="152037"/>
                            <a:pt x="1642" y="150602"/>
                            <a:pt x="1642" y="148761"/>
                          </a:cubicBezTo>
                          <a:cubicBezTo>
                            <a:pt x="1642" y="147033"/>
                            <a:pt x="1743" y="145637"/>
                            <a:pt x="1895" y="144544"/>
                          </a:cubicBezTo>
                          <a:cubicBezTo>
                            <a:pt x="1997" y="143351"/>
                            <a:pt x="2187" y="142462"/>
                            <a:pt x="2581" y="141814"/>
                          </a:cubicBezTo>
                          <a:cubicBezTo>
                            <a:pt x="2936" y="141179"/>
                            <a:pt x="3329" y="140722"/>
                            <a:pt x="3773" y="140531"/>
                          </a:cubicBezTo>
                          <a:cubicBezTo>
                            <a:pt x="4167" y="140176"/>
                            <a:pt x="4662" y="140036"/>
                            <a:pt x="5309" y="140036"/>
                          </a:cubicBezTo>
                          <a:lnTo>
                            <a:pt x="19343" y="140036"/>
                          </a:lnTo>
                          <a:cubicBezTo>
                            <a:pt x="12643" y="134080"/>
                            <a:pt x="7796" y="128276"/>
                            <a:pt x="4712" y="122675"/>
                          </a:cubicBezTo>
                          <a:cubicBezTo>
                            <a:pt x="1591" y="117011"/>
                            <a:pt x="5" y="111309"/>
                            <a:pt x="5" y="105555"/>
                          </a:cubicBezTo>
                          <a:cubicBezTo>
                            <a:pt x="5" y="101187"/>
                            <a:pt x="500" y="97224"/>
                            <a:pt x="1540" y="93744"/>
                          </a:cubicBezTo>
                          <a:cubicBezTo>
                            <a:pt x="2530" y="90227"/>
                            <a:pt x="4027" y="87102"/>
                            <a:pt x="5905" y="84423"/>
                          </a:cubicBezTo>
                          <a:cubicBezTo>
                            <a:pt x="7694" y="81794"/>
                            <a:pt x="9928" y="79508"/>
                            <a:pt x="12504" y="77577"/>
                          </a:cubicBezTo>
                          <a:cubicBezTo>
                            <a:pt x="15029" y="75685"/>
                            <a:pt x="17859" y="74148"/>
                            <a:pt x="21031" y="72866"/>
                          </a:cubicBezTo>
                          <a:cubicBezTo>
                            <a:pt x="17161" y="69335"/>
                            <a:pt x="13887" y="66020"/>
                            <a:pt x="11209" y="62845"/>
                          </a:cubicBezTo>
                          <a:cubicBezTo>
                            <a:pt x="8532" y="59620"/>
                            <a:pt x="6349" y="56546"/>
                            <a:pt x="4712" y="53613"/>
                          </a:cubicBezTo>
                          <a:cubicBezTo>
                            <a:pt x="3076" y="50641"/>
                            <a:pt x="1895" y="47758"/>
                            <a:pt x="1198" y="45027"/>
                          </a:cubicBezTo>
                          <a:cubicBezTo>
                            <a:pt x="411" y="42208"/>
                            <a:pt x="5" y="39376"/>
                            <a:pt x="5" y="36493"/>
                          </a:cubicBezTo>
                          <a:cubicBezTo>
                            <a:pt x="5" y="29648"/>
                            <a:pt x="1248" y="23945"/>
                            <a:pt x="3672" y="19285"/>
                          </a:cubicBezTo>
                          <a:cubicBezTo>
                            <a:pt x="6007" y="14674"/>
                            <a:pt x="9230" y="10903"/>
                            <a:pt x="13189" y="8071"/>
                          </a:cubicBezTo>
                          <a:cubicBezTo>
                            <a:pt x="17211" y="5149"/>
                            <a:pt x="21970" y="3118"/>
                            <a:pt x="27376" y="1924"/>
                          </a:cubicBezTo>
                          <a:cubicBezTo>
                            <a:pt x="32718" y="679"/>
                            <a:pt x="38377" y="31"/>
                            <a:pt x="44367" y="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8" name="Freeform 567">
                      <a:extLst>
                        <a:ext uri="{FF2B5EF4-FFF2-40B4-BE49-F238E27FC236}">
                          <a16:creationId xmlns:a16="http://schemas.microsoft.com/office/drawing/2014/main" id="{BD39A609-6F0B-E2A7-7C01-3A5AC98D5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319686" y="980602"/>
                      <a:ext cx="202775" cy="41071"/>
                    </a:xfrm>
                    <a:custGeom>
                      <a:avLst/>
                      <a:gdLst>
                        <a:gd name="connsiteX0" fmla="*/ 194506 w 202775"/>
                        <a:gd name="connsiteY0" fmla="*/ 28 h 41071"/>
                        <a:gd name="connsiteX1" fmla="*/ 198427 w 202775"/>
                        <a:gd name="connsiteY1" fmla="*/ 727 h 41071"/>
                        <a:gd name="connsiteX2" fmla="*/ 201003 w 202775"/>
                        <a:gd name="connsiteY2" fmla="*/ 2416 h 41071"/>
                        <a:gd name="connsiteX3" fmla="*/ 202285 w 202775"/>
                        <a:gd name="connsiteY3" fmla="*/ 4892 h 41071"/>
                        <a:gd name="connsiteX4" fmla="*/ 202780 w 202775"/>
                        <a:gd name="connsiteY4" fmla="*/ 7572 h 41071"/>
                        <a:gd name="connsiteX5" fmla="*/ 202780 w 202775"/>
                        <a:gd name="connsiteY5" fmla="*/ 37683 h 41071"/>
                        <a:gd name="connsiteX6" fmla="*/ 201155 w 202775"/>
                        <a:gd name="connsiteY6" fmla="*/ 40262 h 41071"/>
                        <a:gd name="connsiteX7" fmla="*/ 195699 w 202775"/>
                        <a:gd name="connsiteY7" fmla="*/ 41100 h 41071"/>
                        <a:gd name="connsiteX8" fmla="*/ 192273 w 202775"/>
                        <a:gd name="connsiteY8" fmla="*/ 41011 h 41071"/>
                        <a:gd name="connsiteX9" fmla="*/ 190052 w 202775"/>
                        <a:gd name="connsiteY9" fmla="*/ 40262 h 41071"/>
                        <a:gd name="connsiteX10" fmla="*/ 188859 w 202775"/>
                        <a:gd name="connsiteY10" fmla="*/ 39220 h 41071"/>
                        <a:gd name="connsiteX11" fmla="*/ 188504 w 202775"/>
                        <a:gd name="connsiteY11" fmla="*/ 37683 h 41071"/>
                        <a:gd name="connsiteX12" fmla="*/ 188504 w 202775"/>
                        <a:gd name="connsiteY12" fmla="*/ 18430 h 41071"/>
                        <a:gd name="connsiteX13" fmla="*/ 14382 w 202775"/>
                        <a:gd name="connsiteY13" fmla="*/ 18430 h 41071"/>
                        <a:gd name="connsiteX14" fmla="*/ 14382 w 202775"/>
                        <a:gd name="connsiteY14" fmla="*/ 37683 h 41071"/>
                        <a:gd name="connsiteX15" fmla="*/ 12745 w 202775"/>
                        <a:gd name="connsiteY15" fmla="*/ 40262 h 41071"/>
                        <a:gd name="connsiteX16" fmla="*/ 7339 w 202775"/>
                        <a:gd name="connsiteY16" fmla="*/ 41100 h 41071"/>
                        <a:gd name="connsiteX17" fmla="*/ 4014 w 202775"/>
                        <a:gd name="connsiteY17" fmla="*/ 41011 h 41071"/>
                        <a:gd name="connsiteX18" fmla="*/ 1641 w 202775"/>
                        <a:gd name="connsiteY18" fmla="*/ 40262 h 41071"/>
                        <a:gd name="connsiteX19" fmla="*/ 347 w 202775"/>
                        <a:gd name="connsiteY19" fmla="*/ 39220 h 41071"/>
                        <a:gd name="connsiteX20" fmla="*/ 5 w 202775"/>
                        <a:gd name="connsiteY20" fmla="*/ 37683 h 41071"/>
                        <a:gd name="connsiteX21" fmla="*/ 5 w 202775"/>
                        <a:gd name="connsiteY21" fmla="*/ 7572 h 41071"/>
                        <a:gd name="connsiteX22" fmla="*/ 499 w 202775"/>
                        <a:gd name="connsiteY22" fmla="*/ 4892 h 41071"/>
                        <a:gd name="connsiteX23" fmla="*/ 1883 w 202775"/>
                        <a:gd name="connsiteY23" fmla="*/ 2416 h 41071"/>
                        <a:gd name="connsiteX24" fmla="*/ 4471 w 202775"/>
                        <a:gd name="connsiteY24" fmla="*/ 727 h 41071"/>
                        <a:gd name="connsiteX25" fmla="*/ 8278 w 202775"/>
                        <a:gd name="connsiteY25" fmla="*/ 28 h 410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02775" h="41071">
                          <a:moveTo>
                            <a:pt x="194506" y="28"/>
                          </a:moveTo>
                          <a:cubicBezTo>
                            <a:pt x="196092" y="28"/>
                            <a:pt x="197387" y="282"/>
                            <a:pt x="198427" y="727"/>
                          </a:cubicBezTo>
                          <a:cubicBezTo>
                            <a:pt x="199518" y="1120"/>
                            <a:pt x="200356" y="1666"/>
                            <a:pt x="201003" y="2416"/>
                          </a:cubicBezTo>
                          <a:cubicBezTo>
                            <a:pt x="201650" y="3101"/>
                            <a:pt x="202094" y="3952"/>
                            <a:pt x="202285" y="4892"/>
                          </a:cubicBezTo>
                          <a:cubicBezTo>
                            <a:pt x="202640" y="5730"/>
                            <a:pt x="202780" y="6632"/>
                            <a:pt x="202780" y="7572"/>
                          </a:cubicBezTo>
                          <a:lnTo>
                            <a:pt x="202780" y="37683"/>
                          </a:lnTo>
                          <a:cubicBezTo>
                            <a:pt x="202780" y="38776"/>
                            <a:pt x="202234" y="39665"/>
                            <a:pt x="201155" y="40262"/>
                          </a:cubicBezTo>
                          <a:cubicBezTo>
                            <a:pt x="200115" y="40808"/>
                            <a:pt x="198275" y="41100"/>
                            <a:pt x="195699" y="41100"/>
                          </a:cubicBezTo>
                          <a:cubicBezTo>
                            <a:pt x="194354" y="41100"/>
                            <a:pt x="193225" y="41049"/>
                            <a:pt x="192273" y="41011"/>
                          </a:cubicBezTo>
                          <a:cubicBezTo>
                            <a:pt x="191435" y="40808"/>
                            <a:pt x="190687" y="40604"/>
                            <a:pt x="190052" y="40262"/>
                          </a:cubicBezTo>
                          <a:cubicBezTo>
                            <a:pt x="189507" y="39969"/>
                            <a:pt x="189101" y="39614"/>
                            <a:pt x="188859" y="39220"/>
                          </a:cubicBezTo>
                          <a:cubicBezTo>
                            <a:pt x="188606" y="38725"/>
                            <a:pt x="188504" y="38230"/>
                            <a:pt x="188504" y="37683"/>
                          </a:cubicBezTo>
                          <a:lnTo>
                            <a:pt x="188504" y="18430"/>
                          </a:lnTo>
                          <a:lnTo>
                            <a:pt x="14382" y="18430"/>
                          </a:lnTo>
                          <a:lnTo>
                            <a:pt x="14382" y="37683"/>
                          </a:lnTo>
                          <a:cubicBezTo>
                            <a:pt x="14382" y="38776"/>
                            <a:pt x="13836" y="39665"/>
                            <a:pt x="12745" y="40262"/>
                          </a:cubicBezTo>
                          <a:cubicBezTo>
                            <a:pt x="11653" y="40808"/>
                            <a:pt x="9813" y="41100"/>
                            <a:pt x="7339" y="41100"/>
                          </a:cubicBezTo>
                          <a:cubicBezTo>
                            <a:pt x="6007" y="41100"/>
                            <a:pt x="4865" y="41049"/>
                            <a:pt x="4014" y="41011"/>
                          </a:cubicBezTo>
                          <a:cubicBezTo>
                            <a:pt x="3075" y="40808"/>
                            <a:pt x="2289" y="40604"/>
                            <a:pt x="1641" y="40262"/>
                          </a:cubicBezTo>
                          <a:cubicBezTo>
                            <a:pt x="1045" y="39969"/>
                            <a:pt x="601" y="39614"/>
                            <a:pt x="347" y="39220"/>
                          </a:cubicBezTo>
                          <a:cubicBezTo>
                            <a:pt x="106" y="38725"/>
                            <a:pt x="5" y="38230"/>
                            <a:pt x="5" y="37683"/>
                          </a:cubicBezTo>
                          <a:lnTo>
                            <a:pt x="5" y="7572"/>
                          </a:lnTo>
                          <a:cubicBezTo>
                            <a:pt x="5" y="6632"/>
                            <a:pt x="157" y="5730"/>
                            <a:pt x="499" y="4892"/>
                          </a:cubicBezTo>
                          <a:cubicBezTo>
                            <a:pt x="702" y="3952"/>
                            <a:pt x="1197" y="3101"/>
                            <a:pt x="1883" y="2416"/>
                          </a:cubicBezTo>
                          <a:cubicBezTo>
                            <a:pt x="2530" y="1666"/>
                            <a:pt x="3380" y="1120"/>
                            <a:pt x="4471" y="727"/>
                          </a:cubicBezTo>
                          <a:cubicBezTo>
                            <a:pt x="5512" y="282"/>
                            <a:pt x="6743" y="28"/>
                            <a:pt x="8278" y="2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69" name="Graphic 357">
                    <a:extLst>
                      <a:ext uri="{FF2B5EF4-FFF2-40B4-BE49-F238E27FC236}">
                        <a16:creationId xmlns:a16="http://schemas.microsoft.com/office/drawing/2014/main" id="{ABBF72A6-4EE3-6B23-B311-28FD4108EF38}"/>
                      </a:ext>
                    </a:extLst>
                  </p:cNvPr>
                  <p:cNvGrpSpPr/>
                  <p:nvPr/>
                </p:nvGrpSpPr>
                <p:grpSpPr>
                  <a:xfrm>
                    <a:off x="7609894" y="3429154"/>
                    <a:ext cx="351943" cy="179334"/>
                    <a:chOff x="406927" y="1799750"/>
                    <a:chExt cx="398279" cy="202945"/>
                  </a:xfrm>
                  <a:solidFill>
                    <a:srgbClr val="000000"/>
                  </a:solidFill>
                </p:grpSpPr>
                <p:sp>
                  <p:nvSpPr>
                    <p:cNvPr id="570" name="Freeform 569">
                      <a:extLst>
                        <a:ext uri="{FF2B5EF4-FFF2-40B4-BE49-F238E27FC236}">
                          <a16:creationId xmlns:a16="http://schemas.microsoft.com/office/drawing/2014/main" id="{83B5A4A8-F25D-56D3-705E-B52F5783D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927" y="1799750"/>
                      <a:ext cx="41037" cy="202945"/>
                    </a:xfrm>
                    <a:custGeom>
                      <a:avLst/>
                      <a:gdLst>
                        <a:gd name="connsiteX0" fmla="*/ 41111 w 41037"/>
                        <a:gd name="connsiteY0" fmla="*/ 195911 h 202945"/>
                        <a:gd name="connsiteX1" fmla="*/ 40172 w 41037"/>
                        <a:gd name="connsiteY1" fmla="*/ 201372 h 202945"/>
                        <a:gd name="connsiteX2" fmla="*/ 37698 w 41037"/>
                        <a:gd name="connsiteY2" fmla="*/ 202997 h 202945"/>
                        <a:gd name="connsiteX3" fmla="*/ 7510 w 41037"/>
                        <a:gd name="connsiteY3" fmla="*/ 202997 h 202945"/>
                        <a:gd name="connsiteX4" fmla="*/ 4782 w 41037"/>
                        <a:gd name="connsiteY4" fmla="*/ 202502 h 202945"/>
                        <a:gd name="connsiteX5" fmla="*/ 2460 w 41037"/>
                        <a:gd name="connsiteY5" fmla="*/ 201219 h 202945"/>
                        <a:gd name="connsiteX6" fmla="*/ 670 w 41037"/>
                        <a:gd name="connsiteY6" fmla="*/ 198641 h 202945"/>
                        <a:gd name="connsiteX7" fmla="*/ 74 w 41037"/>
                        <a:gd name="connsiteY7" fmla="*/ 194717 h 202945"/>
                        <a:gd name="connsiteX8" fmla="*/ 74 w 41037"/>
                        <a:gd name="connsiteY8" fmla="*/ 8332 h 202945"/>
                        <a:gd name="connsiteX9" fmla="*/ 670 w 41037"/>
                        <a:gd name="connsiteY9" fmla="*/ 4522 h 202945"/>
                        <a:gd name="connsiteX10" fmla="*/ 2460 w 41037"/>
                        <a:gd name="connsiteY10" fmla="*/ 1931 h 202945"/>
                        <a:gd name="connsiteX11" fmla="*/ 4782 w 41037"/>
                        <a:gd name="connsiteY11" fmla="*/ 547 h 202945"/>
                        <a:gd name="connsiteX12" fmla="*/ 7510 w 41037"/>
                        <a:gd name="connsiteY12" fmla="*/ 52 h 202945"/>
                        <a:gd name="connsiteX13" fmla="*/ 37698 w 41037"/>
                        <a:gd name="connsiteY13" fmla="*/ 52 h 202945"/>
                        <a:gd name="connsiteX14" fmla="*/ 38979 w 41037"/>
                        <a:gd name="connsiteY14" fmla="*/ 394 h 202945"/>
                        <a:gd name="connsiteX15" fmla="*/ 40172 w 41037"/>
                        <a:gd name="connsiteY15" fmla="*/ 1690 h 202945"/>
                        <a:gd name="connsiteX16" fmla="*/ 40870 w 41037"/>
                        <a:gd name="connsiteY16" fmla="*/ 4065 h 202945"/>
                        <a:gd name="connsiteX17" fmla="*/ 41111 w 41037"/>
                        <a:gd name="connsiteY17" fmla="*/ 7392 h 202945"/>
                        <a:gd name="connsiteX18" fmla="*/ 40172 w 41037"/>
                        <a:gd name="connsiteY18" fmla="*/ 12802 h 202945"/>
                        <a:gd name="connsiteX19" fmla="*/ 37698 w 41037"/>
                        <a:gd name="connsiteY19" fmla="*/ 14441 h 202945"/>
                        <a:gd name="connsiteX20" fmla="*/ 18461 w 41037"/>
                        <a:gd name="connsiteY20" fmla="*/ 14441 h 202945"/>
                        <a:gd name="connsiteX21" fmla="*/ 18461 w 41037"/>
                        <a:gd name="connsiteY21" fmla="*/ 188710 h 202945"/>
                        <a:gd name="connsiteX22" fmla="*/ 37698 w 41037"/>
                        <a:gd name="connsiteY22" fmla="*/ 188710 h 202945"/>
                        <a:gd name="connsiteX23" fmla="*/ 38979 w 41037"/>
                        <a:gd name="connsiteY23" fmla="*/ 189065 h 202945"/>
                        <a:gd name="connsiteX24" fmla="*/ 40172 w 41037"/>
                        <a:gd name="connsiteY24" fmla="*/ 190259 h 202945"/>
                        <a:gd name="connsiteX25" fmla="*/ 40870 w 41037"/>
                        <a:gd name="connsiteY25" fmla="*/ 192481 h 202945"/>
                        <a:gd name="connsiteX26" fmla="*/ 41111 w 41037"/>
                        <a:gd name="connsiteY26" fmla="*/ 195911 h 202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41037" h="202945">
                          <a:moveTo>
                            <a:pt x="41111" y="195911"/>
                          </a:moveTo>
                          <a:cubicBezTo>
                            <a:pt x="41111" y="198489"/>
                            <a:pt x="40819" y="200330"/>
                            <a:pt x="40172" y="201372"/>
                          </a:cubicBezTo>
                          <a:cubicBezTo>
                            <a:pt x="39627" y="202464"/>
                            <a:pt x="38789" y="202997"/>
                            <a:pt x="37698" y="202997"/>
                          </a:cubicBezTo>
                          <a:lnTo>
                            <a:pt x="7510" y="202997"/>
                          </a:lnTo>
                          <a:cubicBezTo>
                            <a:pt x="6571" y="202997"/>
                            <a:pt x="5670" y="202857"/>
                            <a:pt x="4782" y="202502"/>
                          </a:cubicBezTo>
                          <a:cubicBezTo>
                            <a:pt x="3944" y="202311"/>
                            <a:pt x="3145" y="201867"/>
                            <a:pt x="2460" y="201219"/>
                          </a:cubicBezTo>
                          <a:cubicBezTo>
                            <a:pt x="1711" y="200571"/>
                            <a:pt x="1115" y="199733"/>
                            <a:pt x="670" y="198641"/>
                          </a:cubicBezTo>
                          <a:cubicBezTo>
                            <a:pt x="277" y="197600"/>
                            <a:pt x="74" y="196304"/>
                            <a:pt x="74" y="194717"/>
                          </a:cubicBezTo>
                          <a:lnTo>
                            <a:pt x="74" y="8332"/>
                          </a:lnTo>
                          <a:cubicBezTo>
                            <a:pt x="74" y="6795"/>
                            <a:pt x="277" y="5564"/>
                            <a:pt x="670" y="4522"/>
                          </a:cubicBezTo>
                          <a:cubicBezTo>
                            <a:pt x="1115" y="3430"/>
                            <a:pt x="1711" y="2579"/>
                            <a:pt x="2460" y="1931"/>
                          </a:cubicBezTo>
                          <a:cubicBezTo>
                            <a:pt x="3145" y="1245"/>
                            <a:pt x="3944" y="750"/>
                            <a:pt x="4782" y="547"/>
                          </a:cubicBezTo>
                          <a:cubicBezTo>
                            <a:pt x="5670" y="204"/>
                            <a:pt x="6571" y="52"/>
                            <a:pt x="7510" y="52"/>
                          </a:cubicBezTo>
                          <a:lnTo>
                            <a:pt x="37698" y="52"/>
                          </a:lnTo>
                          <a:cubicBezTo>
                            <a:pt x="38193" y="52"/>
                            <a:pt x="38586" y="153"/>
                            <a:pt x="38979" y="394"/>
                          </a:cubicBezTo>
                          <a:cubicBezTo>
                            <a:pt x="39474" y="649"/>
                            <a:pt x="39880" y="1093"/>
                            <a:pt x="40172" y="1690"/>
                          </a:cubicBezTo>
                          <a:cubicBezTo>
                            <a:pt x="40477" y="2338"/>
                            <a:pt x="40718" y="3125"/>
                            <a:pt x="40870" y="4065"/>
                          </a:cubicBezTo>
                          <a:cubicBezTo>
                            <a:pt x="41022" y="4916"/>
                            <a:pt x="41111" y="6059"/>
                            <a:pt x="41111" y="7392"/>
                          </a:cubicBezTo>
                          <a:cubicBezTo>
                            <a:pt x="41111" y="9869"/>
                            <a:pt x="40819" y="11710"/>
                            <a:pt x="40172" y="12802"/>
                          </a:cubicBezTo>
                          <a:cubicBezTo>
                            <a:pt x="39627" y="13895"/>
                            <a:pt x="38789" y="14441"/>
                            <a:pt x="37698" y="14441"/>
                          </a:cubicBezTo>
                          <a:lnTo>
                            <a:pt x="18461" y="14441"/>
                          </a:lnTo>
                          <a:lnTo>
                            <a:pt x="18461" y="188710"/>
                          </a:lnTo>
                          <a:lnTo>
                            <a:pt x="37698" y="188710"/>
                          </a:lnTo>
                          <a:cubicBezTo>
                            <a:pt x="38193" y="188710"/>
                            <a:pt x="38586" y="188811"/>
                            <a:pt x="38979" y="189065"/>
                          </a:cubicBezTo>
                          <a:cubicBezTo>
                            <a:pt x="39474" y="189307"/>
                            <a:pt x="39880" y="189713"/>
                            <a:pt x="40172" y="190259"/>
                          </a:cubicBezTo>
                          <a:cubicBezTo>
                            <a:pt x="40477" y="190894"/>
                            <a:pt x="40718" y="191643"/>
                            <a:pt x="40870" y="192481"/>
                          </a:cubicBezTo>
                          <a:cubicBezTo>
                            <a:pt x="41022" y="193434"/>
                            <a:pt x="41111" y="194564"/>
                            <a:pt x="41111" y="1959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1" name="Freeform 570">
                      <a:extLst>
                        <a:ext uri="{FF2B5EF4-FFF2-40B4-BE49-F238E27FC236}">
                          <a16:creationId xmlns:a16="http://schemas.microsoft.com/office/drawing/2014/main" id="{08E5FEC7-0D90-F4CE-A028-138F80B5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079" y="1850499"/>
                      <a:ext cx="83724" cy="116687"/>
                    </a:xfrm>
                    <a:custGeom>
                      <a:avLst/>
                      <a:gdLst>
                        <a:gd name="connsiteX0" fmla="*/ 83800 w 83724"/>
                        <a:gd name="connsiteY0" fmla="*/ 95352 h 116687"/>
                        <a:gd name="connsiteX1" fmla="*/ 83699 w 83724"/>
                        <a:gd name="connsiteY1" fmla="*/ 98870 h 116687"/>
                        <a:gd name="connsiteX2" fmla="*/ 83204 w 83724"/>
                        <a:gd name="connsiteY2" fmla="*/ 101360 h 116687"/>
                        <a:gd name="connsiteX3" fmla="*/ 82519 w 83724"/>
                        <a:gd name="connsiteY3" fmla="*/ 103138 h 116687"/>
                        <a:gd name="connsiteX4" fmla="*/ 80628 w 83724"/>
                        <a:gd name="connsiteY4" fmla="*/ 105373 h 116687"/>
                        <a:gd name="connsiteX5" fmla="*/ 75666 w 83724"/>
                        <a:gd name="connsiteY5" fmla="*/ 109043 h 116687"/>
                        <a:gd name="connsiteX6" fmla="*/ 67647 w 83724"/>
                        <a:gd name="connsiteY6" fmla="*/ 112916 h 116687"/>
                        <a:gd name="connsiteX7" fmla="*/ 58130 w 83724"/>
                        <a:gd name="connsiteY7" fmla="*/ 115647 h 116687"/>
                        <a:gd name="connsiteX8" fmla="*/ 47369 w 83724"/>
                        <a:gd name="connsiteY8" fmla="*/ 116739 h 116687"/>
                        <a:gd name="connsiteX9" fmla="*/ 27092 w 83724"/>
                        <a:gd name="connsiteY9" fmla="*/ 112916 h 116687"/>
                        <a:gd name="connsiteX10" fmla="*/ 12220 w 83724"/>
                        <a:gd name="connsiteY10" fmla="*/ 101956 h 116687"/>
                        <a:gd name="connsiteX11" fmla="*/ 3160 w 83724"/>
                        <a:gd name="connsiteY11" fmla="*/ 84138 h 116687"/>
                        <a:gd name="connsiteX12" fmla="*/ 76 w 83724"/>
                        <a:gd name="connsiteY12" fmla="*/ 59678 h 116687"/>
                        <a:gd name="connsiteX13" fmla="*/ 3845 w 83724"/>
                        <a:gd name="connsiteY13" fmla="*/ 32792 h 116687"/>
                        <a:gd name="connsiteX14" fmla="*/ 14352 w 83724"/>
                        <a:gd name="connsiteY14" fmla="*/ 14238 h 116687"/>
                        <a:gd name="connsiteX15" fmla="*/ 30023 w 83724"/>
                        <a:gd name="connsiteY15" fmla="*/ 3620 h 116687"/>
                        <a:gd name="connsiteX16" fmla="*/ 49603 w 83724"/>
                        <a:gd name="connsiteY16" fmla="*/ 52 h 116687"/>
                        <a:gd name="connsiteX17" fmla="*/ 59412 w 83724"/>
                        <a:gd name="connsiteY17" fmla="*/ 992 h 116687"/>
                        <a:gd name="connsiteX18" fmla="*/ 68243 w 83724"/>
                        <a:gd name="connsiteY18" fmla="*/ 3481 h 116687"/>
                        <a:gd name="connsiteX19" fmla="*/ 75324 w 83724"/>
                        <a:gd name="connsiteY19" fmla="*/ 7049 h 116687"/>
                        <a:gd name="connsiteX20" fmla="*/ 79930 w 83724"/>
                        <a:gd name="connsiteY20" fmla="*/ 10466 h 116687"/>
                        <a:gd name="connsiteX21" fmla="*/ 81821 w 83724"/>
                        <a:gd name="connsiteY21" fmla="*/ 12701 h 116687"/>
                        <a:gd name="connsiteX22" fmla="*/ 82760 w 83724"/>
                        <a:gd name="connsiteY22" fmla="*/ 14682 h 116687"/>
                        <a:gd name="connsiteX23" fmla="*/ 83204 w 83724"/>
                        <a:gd name="connsiteY23" fmla="*/ 17171 h 116687"/>
                        <a:gd name="connsiteX24" fmla="*/ 83356 w 83724"/>
                        <a:gd name="connsiteY24" fmla="*/ 20740 h 116687"/>
                        <a:gd name="connsiteX25" fmla="*/ 82265 w 83724"/>
                        <a:gd name="connsiteY25" fmla="*/ 27242 h 116687"/>
                        <a:gd name="connsiteX26" fmla="*/ 79689 w 83724"/>
                        <a:gd name="connsiteY26" fmla="*/ 28970 h 116687"/>
                        <a:gd name="connsiteX27" fmla="*/ 75578 w 83724"/>
                        <a:gd name="connsiteY27" fmla="*/ 27090 h 116687"/>
                        <a:gd name="connsiteX28" fmla="*/ 69779 w 83724"/>
                        <a:gd name="connsiteY28" fmla="*/ 22721 h 116687"/>
                        <a:gd name="connsiteX29" fmla="*/ 61150 w 83724"/>
                        <a:gd name="connsiteY29" fmla="*/ 18505 h 116687"/>
                        <a:gd name="connsiteX30" fmla="*/ 49349 w 83724"/>
                        <a:gd name="connsiteY30" fmla="*/ 16473 h 116687"/>
                        <a:gd name="connsiteX31" fmla="*/ 27790 w 83724"/>
                        <a:gd name="connsiteY31" fmla="*/ 27344 h 116687"/>
                        <a:gd name="connsiteX32" fmla="*/ 20354 w 83724"/>
                        <a:gd name="connsiteY32" fmla="*/ 58637 h 116687"/>
                        <a:gd name="connsiteX33" fmla="*/ 22245 w 83724"/>
                        <a:gd name="connsiteY33" fmla="*/ 76696 h 116687"/>
                        <a:gd name="connsiteX34" fmla="*/ 28044 w 83724"/>
                        <a:gd name="connsiteY34" fmla="*/ 89549 h 116687"/>
                        <a:gd name="connsiteX35" fmla="*/ 37205 w 83724"/>
                        <a:gd name="connsiteY35" fmla="*/ 97334 h 116687"/>
                        <a:gd name="connsiteX36" fmla="*/ 49844 w 83724"/>
                        <a:gd name="connsiteY36" fmla="*/ 99823 h 116687"/>
                        <a:gd name="connsiteX37" fmla="*/ 61645 w 83724"/>
                        <a:gd name="connsiteY37" fmla="*/ 97689 h 116687"/>
                        <a:gd name="connsiteX38" fmla="*/ 70375 w 83724"/>
                        <a:gd name="connsiteY38" fmla="*/ 93117 h 116687"/>
                        <a:gd name="connsiteX39" fmla="*/ 76618 w 83724"/>
                        <a:gd name="connsiteY39" fmla="*/ 88507 h 116687"/>
                        <a:gd name="connsiteX40" fmla="*/ 80628 w 83724"/>
                        <a:gd name="connsiteY40" fmla="*/ 86374 h 116687"/>
                        <a:gd name="connsiteX41" fmla="*/ 82062 w 83724"/>
                        <a:gd name="connsiteY41" fmla="*/ 86818 h 116687"/>
                        <a:gd name="connsiteX42" fmla="*/ 83014 w 83724"/>
                        <a:gd name="connsiteY42" fmla="*/ 88507 h 116687"/>
                        <a:gd name="connsiteX43" fmla="*/ 83559 w 83724"/>
                        <a:gd name="connsiteY43" fmla="*/ 91339 h 116687"/>
                        <a:gd name="connsiteX44" fmla="*/ 83800 w 83724"/>
                        <a:gd name="connsiteY44" fmla="*/ 95352 h 116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724" h="116687">
                          <a:moveTo>
                            <a:pt x="83800" y="95352"/>
                          </a:moveTo>
                          <a:cubicBezTo>
                            <a:pt x="83800" y="96686"/>
                            <a:pt x="83750" y="97880"/>
                            <a:pt x="83699" y="98870"/>
                          </a:cubicBezTo>
                          <a:cubicBezTo>
                            <a:pt x="83597" y="99823"/>
                            <a:pt x="83458" y="100661"/>
                            <a:pt x="83204" y="101360"/>
                          </a:cubicBezTo>
                          <a:cubicBezTo>
                            <a:pt x="83064" y="101994"/>
                            <a:pt x="82811" y="102591"/>
                            <a:pt x="82519" y="103138"/>
                          </a:cubicBezTo>
                          <a:cubicBezTo>
                            <a:pt x="82265" y="103582"/>
                            <a:pt x="81669" y="104331"/>
                            <a:pt x="80628" y="105373"/>
                          </a:cubicBezTo>
                          <a:cubicBezTo>
                            <a:pt x="79689" y="106313"/>
                            <a:pt x="78052" y="107557"/>
                            <a:pt x="75666" y="109043"/>
                          </a:cubicBezTo>
                          <a:cubicBezTo>
                            <a:pt x="73344" y="110440"/>
                            <a:pt x="70667" y="111773"/>
                            <a:pt x="67647" y="112916"/>
                          </a:cubicBezTo>
                          <a:cubicBezTo>
                            <a:pt x="64766" y="114060"/>
                            <a:pt x="61543" y="114948"/>
                            <a:pt x="58130" y="115647"/>
                          </a:cubicBezTo>
                          <a:cubicBezTo>
                            <a:pt x="54653" y="116333"/>
                            <a:pt x="51087" y="116739"/>
                            <a:pt x="47369" y="116739"/>
                          </a:cubicBezTo>
                          <a:cubicBezTo>
                            <a:pt x="39730" y="116739"/>
                            <a:pt x="32992" y="115444"/>
                            <a:pt x="27092" y="112916"/>
                          </a:cubicBezTo>
                          <a:cubicBezTo>
                            <a:pt x="21191" y="110440"/>
                            <a:pt x="16242" y="106757"/>
                            <a:pt x="12220" y="101956"/>
                          </a:cubicBezTo>
                          <a:cubicBezTo>
                            <a:pt x="8312" y="97092"/>
                            <a:pt x="5292" y="91136"/>
                            <a:pt x="3160" y="84138"/>
                          </a:cubicBezTo>
                          <a:cubicBezTo>
                            <a:pt x="1117" y="77052"/>
                            <a:pt x="76" y="68911"/>
                            <a:pt x="76" y="59678"/>
                          </a:cubicBezTo>
                          <a:cubicBezTo>
                            <a:pt x="76" y="49213"/>
                            <a:pt x="1320" y="40235"/>
                            <a:pt x="3845" y="32792"/>
                          </a:cubicBezTo>
                          <a:cubicBezTo>
                            <a:pt x="6421" y="25211"/>
                            <a:pt x="9949" y="19051"/>
                            <a:pt x="14352" y="14238"/>
                          </a:cubicBezTo>
                          <a:cubicBezTo>
                            <a:pt x="18818" y="9424"/>
                            <a:pt x="24072" y="5907"/>
                            <a:pt x="30023" y="3620"/>
                          </a:cubicBezTo>
                          <a:cubicBezTo>
                            <a:pt x="36063" y="1246"/>
                            <a:pt x="42611" y="52"/>
                            <a:pt x="49603" y="52"/>
                          </a:cubicBezTo>
                          <a:cubicBezTo>
                            <a:pt x="52965" y="52"/>
                            <a:pt x="56239" y="395"/>
                            <a:pt x="59412" y="992"/>
                          </a:cubicBezTo>
                          <a:cubicBezTo>
                            <a:pt x="62635" y="1639"/>
                            <a:pt x="65566" y="2490"/>
                            <a:pt x="68243" y="3481"/>
                          </a:cubicBezTo>
                          <a:cubicBezTo>
                            <a:pt x="70908" y="4522"/>
                            <a:pt x="73294" y="5703"/>
                            <a:pt x="75324" y="7049"/>
                          </a:cubicBezTo>
                          <a:cubicBezTo>
                            <a:pt x="77456" y="8383"/>
                            <a:pt x="78991" y="9526"/>
                            <a:pt x="79930" y="10466"/>
                          </a:cubicBezTo>
                          <a:cubicBezTo>
                            <a:pt x="80882" y="11418"/>
                            <a:pt x="81465" y="12155"/>
                            <a:pt x="81821" y="12701"/>
                          </a:cubicBezTo>
                          <a:cubicBezTo>
                            <a:pt x="82214" y="13247"/>
                            <a:pt x="82519" y="13946"/>
                            <a:pt x="82760" y="14682"/>
                          </a:cubicBezTo>
                          <a:cubicBezTo>
                            <a:pt x="83014" y="15432"/>
                            <a:pt x="83153" y="16232"/>
                            <a:pt x="83204" y="17171"/>
                          </a:cubicBezTo>
                          <a:cubicBezTo>
                            <a:pt x="83305" y="18111"/>
                            <a:pt x="83356" y="19305"/>
                            <a:pt x="83356" y="20740"/>
                          </a:cubicBezTo>
                          <a:cubicBezTo>
                            <a:pt x="83356" y="23814"/>
                            <a:pt x="83014" y="25947"/>
                            <a:pt x="82265" y="27242"/>
                          </a:cubicBezTo>
                          <a:cubicBezTo>
                            <a:pt x="81567" y="28386"/>
                            <a:pt x="80729" y="28970"/>
                            <a:pt x="79689" y="28970"/>
                          </a:cubicBezTo>
                          <a:cubicBezTo>
                            <a:pt x="78496" y="28970"/>
                            <a:pt x="77113" y="28386"/>
                            <a:pt x="75578" y="27090"/>
                          </a:cubicBezTo>
                          <a:cubicBezTo>
                            <a:pt x="74080" y="25757"/>
                            <a:pt x="72152" y="24309"/>
                            <a:pt x="69779" y="22721"/>
                          </a:cubicBezTo>
                          <a:cubicBezTo>
                            <a:pt x="67393" y="21185"/>
                            <a:pt x="64563" y="19749"/>
                            <a:pt x="61150" y="18505"/>
                          </a:cubicBezTo>
                          <a:cubicBezTo>
                            <a:pt x="57876" y="17171"/>
                            <a:pt x="53917" y="16473"/>
                            <a:pt x="49349" y="16473"/>
                          </a:cubicBezTo>
                          <a:cubicBezTo>
                            <a:pt x="40035" y="16473"/>
                            <a:pt x="32840" y="20092"/>
                            <a:pt x="27790" y="27344"/>
                          </a:cubicBezTo>
                          <a:cubicBezTo>
                            <a:pt x="22828" y="34481"/>
                            <a:pt x="20354" y="44946"/>
                            <a:pt x="20354" y="58637"/>
                          </a:cubicBezTo>
                          <a:cubicBezTo>
                            <a:pt x="20354" y="65482"/>
                            <a:pt x="21001" y="71489"/>
                            <a:pt x="22245" y="76696"/>
                          </a:cubicBezTo>
                          <a:cubicBezTo>
                            <a:pt x="23577" y="81814"/>
                            <a:pt x="25506" y="86081"/>
                            <a:pt x="28044" y="89549"/>
                          </a:cubicBezTo>
                          <a:cubicBezTo>
                            <a:pt x="30569" y="93016"/>
                            <a:pt x="33589" y="95606"/>
                            <a:pt x="37205" y="97334"/>
                          </a:cubicBezTo>
                          <a:cubicBezTo>
                            <a:pt x="40923" y="99023"/>
                            <a:pt x="45136" y="99823"/>
                            <a:pt x="49844" y="99823"/>
                          </a:cubicBezTo>
                          <a:cubicBezTo>
                            <a:pt x="54310" y="99823"/>
                            <a:pt x="58269" y="99124"/>
                            <a:pt x="61645" y="97689"/>
                          </a:cubicBezTo>
                          <a:cubicBezTo>
                            <a:pt x="65020" y="96292"/>
                            <a:pt x="67939" y="94756"/>
                            <a:pt x="70375" y="93117"/>
                          </a:cubicBezTo>
                          <a:cubicBezTo>
                            <a:pt x="72900" y="91390"/>
                            <a:pt x="74981" y="89841"/>
                            <a:pt x="76618" y="88507"/>
                          </a:cubicBezTo>
                          <a:cubicBezTo>
                            <a:pt x="78344" y="87072"/>
                            <a:pt x="79689" y="86374"/>
                            <a:pt x="80628" y="86374"/>
                          </a:cubicBezTo>
                          <a:cubicBezTo>
                            <a:pt x="81174" y="86374"/>
                            <a:pt x="81669" y="86526"/>
                            <a:pt x="82062" y="86818"/>
                          </a:cubicBezTo>
                          <a:cubicBezTo>
                            <a:pt x="82417" y="87161"/>
                            <a:pt x="82760" y="87707"/>
                            <a:pt x="83014" y="88507"/>
                          </a:cubicBezTo>
                          <a:cubicBezTo>
                            <a:pt x="83305" y="89206"/>
                            <a:pt x="83509" y="90145"/>
                            <a:pt x="83559" y="91339"/>
                          </a:cubicBezTo>
                          <a:cubicBezTo>
                            <a:pt x="83750" y="92431"/>
                            <a:pt x="83800" y="93765"/>
                            <a:pt x="83800" y="9535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2" name="Freeform 571">
                      <a:extLst>
                        <a:ext uri="{FF2B5EF4-FFF2-40B4-BE49-F238E27FC236}">
                          <a16:creationId xmlns:a16="http://schemas.microsoft.com/office/drawing/2014/main" id="{38B90DA9-A9C4-09FE-C95C-4FFD3BB97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626" y="1850398"/>
                      <a:ext cx="157474" cy="115239"/>
                    </a:xfrm>
                    <a:custGeom>
                      <a:avLst/>
                      <a:gdLst>
                        <a:gd name="connsiteX0" fmla="*/ 157554 w 157474"/>
                        <a:gd name="connsiteY0" fmla="*/ 111621 h 115239"/>
                        <a:gd name="connsiteX1" fmla="*/ 157059 w 157474"/>
                        <a:gd name="connsiteY1" fmla="*/ 113259 h 115239"/>
                        <a:gd name="connsiteX2" fmla="*/ 155524 w 157474"/>
                        <a:gd name="connsiteY2" fmla="*/ 114352 h 115239"/>
                        <a:gd name="connsiteX3" fmla="*/ 152605 w 157474"/>
                        <a:gd name="connsiteY3" fmla="*/ 115050 h 115239"/>
                        <a:gd name="connsiteX4" fmla="*/ 147898 w 157474"/>
                        <a:gd name="connsiteY4" fmla="*/ 115291 h 115239"/>
                        <a:gd name="connsiteX5" fmla="*/ 143038 w 157474"/>
                        <a:gd name="connsiteY5" fmla="*/ 115050 h 115239"/>
                        <a:gd name="connsiteX6" fmla="*/ 139967 w 157474"/>
                        <a:gd name="connsiteY6" fmla="*/ 114352 h 115239"/>
                        <a:gd name="connsiteX7" fmla="*/ 138432 w 157474"/>
                        <a:gd name="connsiteY7" fmla="*/ 113259 h 115239"/>
                        <a:gd name="connsiteX8" fmla="*/ 137975 w 157474"/>
                        <a:gd name="connsiteY8" fmla="*/ 111621 h 115239"/>
                        <a:gd name="connsiteX9" fmla="*/ 137975 w 157474"/>
                        <a:gd name="connsiteY9" fmla="*/ 47042 h 115239"/>
                        <a:gd name="connsiteX10" fmla="*/ 136794 w 157474"/>
                        <a:gd name="connsiteY10" fmla="*/ 34786 h 115239"/>
                        <a:gd name="connsiteX11" fmla="*/ 133026 w 157474"/>
                        <a:gd name="connsiteY11" fmla="*/ 25210 h 115239"/>
                        <a:gd name="connsiteX12" fmla="*/ 126377 w 157474"/>
                        <a:gd name="connsiteY12" fmla="*/ 19051 h 115239"/>
                        <a:gd name="connsiteX13" fmla="*/ 116961 w 157474"/>
                        <a:gd name="connsiteY13" fmla="*/ 16917 h 115239"/>
                        <a:gd name="connsiteX14" fmla="*/ 103434 w 157474"/>
                        <a:gd name="connsiteY14" fmla="*/ 22137 h 115239"/>
                        <a:gd name="connsiteX15" fmla="*/ 88563 w 157474"/>
                        <a:gd name="connsiteY15" fmla="*/ 37364 h 115239"/>
                        <a:gd name="connsiteX16" fmla="*/ 88563 w 157474"/>
                        <a:gd name="connsiteY16" fmla="*/ 111621 h 115239"/>
                        <a:gd name="connsiteX17" fmla="*/ 88068 w 157474"/>
                        <a:gd name="connsiteY17" fmla="*/ 113259 h 115239"/>
                        <a:gd name="connsiteX18" fmla="*/ 86431 w 157474"/>
                        <a:gd name="connsiteY18" fmla="*/ 114352 h 115239"/>
                        <a:gd name="connsiteX19" fmla="*/ 83461 w 157474"/>
                        <a:gd name="connsiteY19" fmla="*/ 115050 h 115239"/>
                        <a:gd name="connsiteX20" fmla="*/ 78741 w 157474"/>
                        <a:gd name="connsiteY20" fmla="*/ 115291 h 115239"/>
                        <a:gd name="connsiteX21" fmla="*/ 74033 w 157474"/>
                        <a:gd name="connsiteY21" fmla="*/ 115050 h 115239"/>
                        <a:gd name="connsiteX22" fmla="*/ 70963 w 157474"/>
                        <a:gd name="connsiteY22" fmla="*/ 114352 h 115239"/>
                        <a:gd name="connsiteX23" fmla="*/ 69427 w 157474"/>
                        <a:gd name="connsiteY23" fmla="*/ 113259 h 115239"/>
                        <a:gd name="connsiteX24" fmla="*/ 69084 w 157474"/>
                        <a:gd name="connsiteY24" fmla="*/ 111621 h 115239"/>
                        <a:gd name="connsiteX25" fmla="*/ 69084 w 157474"/>
                        <a:gd name="connsiteY25" fmla="*/ 47042 h 115239"/>
                        <a:gd name="connsiteX26" fmla="*/ 67790 w 157474"/>
                        <a:gd name="connsiteY26" fmla="*/ 34786 h 115239"/>
                        <a:gd name="connsiteX27" fmla="*/ 63882 w 157474"/>
                        <a:gd name="connsiteY27" fmla="*/ 25210 h 115239"/>
                        <a:gd name="connsiteX28" fmla="*/ 57283 w 157474"/>
                        <a:gd name="connsiteY28" fmla="*/ 19051 h 115239"/>
                        <a:gd name="connsiteX29" fmla="*/ 47969 w 157474"/>
                        <a:gd name="connsiteY29" fmla="*/ 16917 h 115239"/>
                        <a:gd name="connsiteX30" fmla="*/ 34430 w 157474"/>
                        <a:gd name="connsiteY30" fmla="*/ 22137 h 115239"/>
                        <a:gd name="connsiteX31" fmla="*/ 19558 w 157474"/>
                        <a:gd name="connsiteY31" fmla="*/ 37364 h 115239"/>
                        <a:gd name="connsiteX32" fmla="*/ 19558 w 157474"/>
                        <a:gd name="connsiteY32" fmla="*/ 111621 h 115239"/>
                        <a:gd name="connsiteX33" fmla="*/ 19063 w 157474"/>
                        <a:gd name="connsiteY33" fmla="*/ 113259 h 115239"/>
                        <a:gd name="connsiteX34" fmla="*/ 17528 w 157474"/>
                        <a:gd name="connsiteY34" fmla="*/ 114352 h 115239"/>
                        <a:gd name="connsiteX35" fmla="*/ 14609 w 157474"/>
                        <a:gd name="connsiteY35" fmla="*/ 115050 h 115239"/>
                        <a:gd name="connsiteX36" fmla="*/ 9749 w 157474"/>
                        <a:gd name="connsiteY36" fmla="*/ 115291 h 115239"/>
                        <a:gd name="connsiteX37" fmla="*/ 5041 w 157474"/>
                        <a:gd name="connsiteY37" fmla="*/ 115050 h 115239"/>
                        <a:gd name="connsiteX38" fmla="*/ 1971 w 157474"/>
                        <a:gd name="connsiteY38" fmla="*/ 114352 h 115239"/>
                        <a:gd name="connsiteX39" fmla="*/ 435 w 157474"/>
                        <a:gd name="connsiteY39" fmla="*/ 113259 h 115239"/>
                        <a:gd name="connsiteX40" fmla="*/ 80 w 157474"/>
                        <a:gd name="connsiteY40" fmla="*/ 111621 h 115239"/>
                        <a:gd name="connsiteX41" fmla="*/ 80 w 157474"/>
                        <a:gd name="connsiteY41" fmla="*/ 5360 h 115239"/>
                        <a:gd name="connsiteX42" fmla="*/ 435 w 157474"/>
                        <a:gd name="connsiteY42" fmla="*/ 3824 h 115239"/>
                        <a:gd name="connsiteX43" fmla="*/ 1869 w 157474"/>
                        <a:gd name="connsiteY43" fmla="*/ 2630 h 115239"/>
                        <a:gd name="connsiteX44" fmla="*/ 4597 w 157474"/>
                        <a:gd name="connsiteY44" fmla="*/ 1944 h 115239"/>
                        <a:gd name="connsiteX45" fmla="*/ 8950 w 157474"/>
                        <a:gd name="connsiteY45" fmla="*/ 1690 h 115239"/>
                        <a:gd name="connsiteX46" fmla="*/ 13163 w 157474"/>
                        <a:gd name="connsiteY46" fmla="*/ 1944 h 115239"/>
                        <a:gd name="connsiteX47" fmla="*/ 15891 w 157474"/>
                        <a:gd name="connsiteY47" fmla="*/ 2630 h 115239"/>
                        <a:gd name="connsiteX48" fmla="*/ 17185 w 157474"/>
                        <a:gd name="connsiteY48" fmla="*/ 3824 h 115239"/>
                        <a:gd name="connsiteX49" fmla="*/ 17680 w 157474"/>
                        <a:gd name="connsiteY49" fmla="*/ 5360 h 115239"/>
                        <a:gd name="connsiteX50" fmla="*/ 17680 w 157474"/>
                        <a:gd name="connsiteY50" fmla="*/ 19406 h 115239"/>
                        <a:gd name="connsiteX51" fmla="*/ 35026 w 157474"/>
                        <a:gd name="connsiteY51" fmla="*/ 4763 h 115239"/>
                        <a:gd name="connsiteX52" fmla="*/ 52131 w 157474"/>
                        <a:gd name="connsiteY52" fmla="*/ 52 h 115239"/>
                        <a:gd name="connsiteX53" fmla="*/ 63882 w 157474"/>
                        <a:gd name="connsiteY53" fmla="*/ 1588 h 115239"/>
                        <a:gd name="connsiteX54" fmla="*/ 73196 w 157474"/>
                        <a:gd name="connsiteY54" fmla="*/ 5957 h 115239"/>
                        <a:gd name="connsiteX55" fmla="*/ 80035 w 157474"/>
                        <a:gd name="connsiteY55" fmla="*/ 12561 h 115239"/>
                        <a:gd name="connsiteX56" fmla="*/ 84794 w 157474"/>
                        <a:gd name="connsiteY56" fmla="*/ 21096 h 115239"/>
                        <a:gd name="connsiteX57" fmla="*/ 94806 w 157474"/>
                        <a:gd name="connsiteY57" fmla="*/ 11266 h 115239"/>
                        <a:gd name="connsiteX58" fmla="*/ 103980 w 157474"/>
                        <a:gd name="connsiteY58" fmla="*/ 4763 h 115239"/>
                        <a:gd name="connsiteX59" fmla="*/ 112596 w 157474"/>
                        <a:gd name="connsiteY59" fmla="*/ 1246 h 115239"/>
                        <a:gd name="connsiteX60" fmla="*/ 121072 w 157474"/>
                        <a:gd name="connsiteY60" fmla="*/ 52 h 115239"/>
                        <a:gd name="connsiteX61" fmla="*/ 138330 w 157474"/>
                        <a:gd name="connsiteY61" fmla="*/ 3722 h 115239"/>
                        <a:gd name="connsiteX62" fmla="*/ 149535 w 157474"/>
                        <a:gd name="connsiteY62" fmla="*/ 13247 h 115239"/>
                        <a:gd name="connsiteX63" fmla="*/ 155676 w 157474"/>
                        <a:gd name="connsiteY63" fmla="*/ 27446 h 115239"/>
                        <a:gd name="connsiteX64" fmla="*/ 157554 w 157474"/>
                        <a:gd name="connsiteY64" fmla="*/ 44451 h 115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</a:cxnLst>
                      <a:rect l="l" t="t" r="r" b="b"/>
                      <a:pathLst>
                        <a:path w="157474" h="115239">
                          <a:moveTo>
                            <a:pt x="157554" y="111621"/>
                          </a:moveTo>
                          <a:cubicBezTo>
                            <a:pt x="157554" y="112269"/>
                            <a:pt x="157364" y="112815"/>
                            <a:pt x="157059" y="113259"/>
                          </a:cubicBezTo>
                          <a:cubicBezTo>
                            <a:pt x="156768" y="113666"/>
                            <a:pt x="156222" y="114009"/>
                            <a:pt x="155524" y="114352"/>
                          </a:cubicBezTo>
                          <a:cubicBezTo>
                            <a:pt x="154839" y="114656"/>
                            <a:pt x="153836" y="114898"/>
                            <a:pt x="152605" y="115050"/>
                          </a:cubicBezTo>
                          <a:cubicBezTo>
                            <a:pt x="151311" y="115202"/>
                            <a:pt x="149776" y="115291"/>
                            <a:pt x="147898" y="115291"/>
                          </a:cubicBezTo>
                          <a:cubicBezTo>
                            <a:pt x="145905" y="115291"/>
                            <a:pt x="144281" y="115202"/>
                            <a:pt x="143038" y="115050"/>
                          </a:cubicBezTo>
                          <a:cubicBezTo>
                            <a:pt x="141794" y="114898"/>
                            <a:pt x="140754" y="114656"/>
                            <a:pt x="139967" y="114352"/>
                          </a:cubicBezTo>
                          <a:cubicBezTo>
                            <a:pt x="139269" y="114009"/>
                            <a:pt x="138774" y="113666"/>
                            <a:pt x="138432" y="113259"/>
                          </a:cubicBezTo>
                          <a:cubicBezTo>
                            <a:pt x="138127" y="112815"/>
                            <a:pt x="137975" y="112269"/>
                            <a:pt x="137975" y="111621"/>
                          </a:cubicBezTo>
                          <a:lnTo>
                            <a:pt x="137975" y="47042"/>
                          </a:lnTo>
                          <a:cubicBezTo>
                            <a:pt x="137975" y="42571"/>
                            <a:pt x="137581" y="38456"/>
                            <a:pt x="136794" y="34786"/>
                          </a:cubicBezTo>
                          <a:cubicBezTo>
                            <a:pt x="135995" y="31065"/>
                            <a:pt x="134764" y="27890"/>
                            <a:pt x="133026" y="25210"/>
                          </a:cubicBezTo>
                          <a:cubicBezTo>
                            <a:pt x="131287" y="22531"/>
                            <a:pt x="129054" y="20499"/>
                            <a:pt x="126377" y="19051"/>
                          </a:cubicBezTo>
                          <a:cubicBezTo>
                            <a:pt x="123750" y="17667"/>
                            <a:pt x="120578" y="16917"/>
                            <a:pt x="116961" y="16917"/>
                          </a:cubicBezTo>
                          <a:cubicBezTo>
                            <a:pt x="112507" y="16917"/>
                            <a:pt x="107990" y="18657"/>
                            <a:pt x="103434" y="22137"/>
                          </a:cubicBezTo>
                          <a:cubicBezTo>
                            <a:pt x="98917" y="25604"/>
                            <a:pt x="93968" y="30659"/>
                            <a:pt x="88563" y="37364"/>
                          </a:cubicBezTo>
                          <a:lnTo>
                            <a:pt x="88563" y="111621"/>
                          </a:lnTo>
                          <a:cubicBezTo>
                            <a:pt x="88563" y="112269"/>
                            <a:pt x="88410" y="112815"/>
                            <a:pt x="88068" y="113259"/>
                          </a:cubicBezTo>
                          <a:cubicBezTo>
                            <a:pt x="87763" y="113666"/>
                            <a:pt x="87217" y="114009"/>
                            <a:pt x="86431" y="114352"/>
                          </a:cubicBezTo>
                          <a:cubicBezTo>
                            <a:pt x="85733" y="114656"/>
                            <a:pt x="84743" y="114898"/>
                            <a:pt x="83461" y="115050"/>
                          </a:cubicBezTo>
                          <a:cubicBezTo>
                            <a:pt x="82218" y="115202"/>
                            <a:pt x="80632" y="115291"/>
                            <a:pt x="78741" y="115291"/>
                          </a:cubicBezTo>
                          <a:cubicBezTo>
                            <a:pt x="76964" y="115291"/>
                            <a:pt x="75378" y="115202"/>
                            <a:pt x="74033" y="115050"/>
                          </a:cubicBezTo>
                          <a:cubicBezTo>
                            <a:pt x="72802" y="114898"/>
                            <a:pt x="71762" y="114656"/>
                            <a:pt x="70963" y="114352"/>
                          </a:cubicBezTo>
                          <a:cubicBezTo>
                            <a:pt x="70265" y="114009"/>
                            <a:pt x="69770" y="113666"/>
                            <a:pt x="69427" y="113259"/>
                          </a:cubicBezTo>
                          <a:cubicBezTo>
                            <a:pt x="69224" y="112815"/>
                            <a:pt x="69084" y="112269"/>
                            <a:pt x="69084" y="111621"/>
                          </a:cubicBezTo>
                          <a:lnTo>
                            <a:pt x="69084" y="47042"/>
                          </a:lnTo>
                          <a:cubicBezTo>
                            <a:pt x="69084" y="42571"/>
                            <a:pt x="68640" y="38456"/>
                            <a:pt x="67790" y="34786"/>
                          </a:cubicBezTo>
                          <a:cubicBezTo>
                            <a:pt x="66953" y="31065"/>
                            <a:pt x="65608" y="27890"/>
                            <a:pt x="63882" y="25210"/>
                          </a:cubicBezTo>
                          <a:cubicBezTo>
                            <a:pt x="62194" y="22531"/>
                            <a:pt x="59961" y="20499"/>
                            <a:pt x="57283" y="19051"/>
                          </a:cubicBezTo>
                          <a:cubicBezTo>
                            <a:pt x="54707" y="17667"/>
                            <a:pt x="51586" y="16917"/>
                            <a:pt x="47969" y="16917"/>
                          </a:cubicBezTo>
                          <a:cubicBezTo>
                            <a:pt x="43503" y="16917"/>
                            <a:pt x="38998" y="18657"/>
                            <a:pt x="34430" y="22137"/>
                          </a:cubicBezTo>
                          <a:cubicBezTo>
                            <a:pt x="29874" y="25604"/>
                            <a:pt x="24913" y="30659"/>
                            <a:pt x="19558" y="37364"/>
                          </a:cubicBezTo>
                          <a:lnTo>
                            <a:pt x="19558" y="111621"/>
                          </a:lnTo>
                          <a:cubicBezTo>
                            <a:pt x="19558" y="112269"/>
                            <a:pt x="19418" y="112815"/>
                            <a:pt x="19063" y="113259"/>
                          </a:cubicBezTo>
                          <a:cubicBezTo>
                            <a:pt x="18771" y="113666"/>
                            <a:pt x="18276" y="114009"/>
                            <a:pt x="17528" y="114352"/>
                          </a:cubicBezTo>
                          <a:cubicBezTo>
                            <a:pt x="16843" y="114656"/>
                            <a:pt x="15840" y="114898"/>
                            <a:pt x="14609" y="115050"/>
                          </a:cubicBezTo>
                          <a:cubicBezTo>
                            <a:pt x="13366" y="115202"/>
                            <a:pt x="11729" y="115291"/>
                            <a:pt x="9749" y="115291"/>
                          </a:cubicBezTo>
                          <a:cubicBezTo>
                            <a:pt x="7871" y="115291"/>
                            <a:pt x="6323" y="115202"/>
                            <a:pt x="5041" y="115050"/>
                          </a:cubicBezTo>
                          <a:cubicBezTo>
                            <a:pt x="3798" y="114898"/>
                            <a:pt x="2758" y="114656"/>
                            <a:pt x="1971" y="114352"/>
                          </a:cubicBezTo>
                          <a:cubicBezTo>
                            <a:pt x="1273" y="114009"/>
                            <a:pt x="778" y="113666"/>
                            <a:pt x="435" y="113259"/>
                          </a:cubicBezTo>
                          <a:cubicBezTo>
                            <a:pt x="232" y="112815"/>
                            <a:pt x="80" y="112269"/>
                            <a:pt x="80" y="111621"/>
                          </a:cubicBezTo>
                          <a:lnTo>
                            <a:pt x="80" y="5360"/>
                          </a:lnTo>
                          <a:cubicBezTo>
                            <a:pt x="80" y="4713"/>
                            <a:pt x="232" y="4217"/>
                            <a:pt x="435" y="3824"/>
                          </a:cubicBezTo>
                          <a:cubicBezTo>
                            <a:pt x="676" y="3379"/>
                            <a:pt x="1171" y="2985"/>
                            <a:pt x="1869" y="2630"/>
                          </a:cubicBezTo>
                          <a:cubicBezTo>
                            <a:pt x="2567" y="2236"/>
                            <a:pt x="3455" y="2046"/>
                            <a:pt x="4597" y="1944"/>
                          </a:cubicBezTo>
                          <a:cubicBezTo>
                            <a:pt x="5689" y="1792"/>
                            <a:pt x="7123" y="1690"/>
                            <a:pt x="8950" y="1690"/>
                          </a:cubicBezTo>
                          <a:cubicBezTo>
                            <a:pt x="10688" y="1690"/>
                            <a:pt x="12084" y="1792"/>
                            <a:pt x="13163" y="1944"/>
                          </a:cubicBezTo>
                          <a:cubicBezTo>
                            <a:pt x="14356" y="2046"/>
                            <a:pt x="15256" y="2236"/>
                            <a:pt x="15891" y="2630"/>
                          </a:cubicBezTo>
                          <a:cubicBezTo>
                            <a:pt x="16538" y="2985"/>
                            <a:pt x="16931" y="3379"/>
                            <a:pt x="17185" y="3824"/>
                          </a:cubicBezTo>
                          <a:cubicBezTo>
                            <a:pt x="17528" y="4217"/>
                            <a:pt x="17680" y="4713"/>
                            <a:pt x="17680" y="5360"/>
                          </a:cubicBezTo>
                          <a:lnTo>
                            <a:pt x="17680" y="19406"/>
                          </a:lnTo>
                          <a:cubicBezTo>
                            <a:pt x="23631" y="12701"/>
                            <a:pt x="29430" y="7850"/>
                            <a:pt x="35026" y="4763"/>
                          </a:cubicBezTo>
                          <a:cubicBezTo>
                            <a:pt x="40673" y="1639"/>
                            <a:pt x="46383" y="52"/>
                            <a:pt x="52131" y="52"/>
                          </a:cubicBezTo>
                          <a:cubicBezTo>
                            <a:pt x="56497" y="52"/>
                            <a:pt x="60456" y="547"/>
                            <a:pt x="63882" y="1588"/>
                          </a:cubicBezTo>
                          <a:cubicBezTo>
                            <a:pt x="67447" y="2592"/>
                            <a:pt x="70518" y="4078"/>
                            <a:pt x="73196" y="5957"/>
                          </a:cubicBezTo>
                          <a:cubicBezTo>
                            <a:pt x="75873" y="7748"/>
                            <a:pt x="78157" y="9983"/>
                            <a:pt x="80035" y="12561"/>
                          </a:cubicBezTo>
                          <a:cubicBezTo>
                            <a:pt x="81913" y="15088"/>
                            <a:pt x="83499" y="17921"/>
                            <a:pt x="84794" y="21096"/>
                          </a:cubicBezTo>
                          <a:cubicBezTo>
                            <a:pt x="88309" y="17222"/>
                            <a:pt x="91633" y="13946"/>
                            <a:pt x="94806" y="11266"/>
                          </a:cubicBezTo>
                          <a:cubicBezTo>
                            <a:pt x="98029" y="8586"/>
                            <a:pt x="101100" y="6402"/>
                            <a:pt x="103980" y="4763"/>
                          </a:cubicBezTo>
                          <a:cubicBezTo>
                            <a:pt x="107000" y="3125"/>
                            <a:pt x="109881" y="1944"/>
                            <a:pt x="112596" y="1246"/>
                          </a:cubicBezTo>
                          <a:cubicBezTo>
                            <a:pt x="115426" y="458"/>
                            <a:pt x="118255" y="52"/>
                            <a:pt x="121072" y="52"/>
                          </a:cubicBezTo>
                          <a:cubicBezTo>
                            <a:pt x="127912" y="52"/>
                            <a:pt x="133673" y="1296"/>
                            <a:pt x="138330" y="3722"/>
                          </a:cubicBezTo>
                          <a:cubicBezTo>
                            <a:pt x="142936" y="6059"/>
                            <a:pt x="146705" y="9285"/>
                            <a:pt x="149535" y="13247"/>
                          </a:cubicBezTo>
                          <a:cubicBezTo>
                            <a:pt x="152453" y="17273"/>
                            <a:pt x="154484" y="22035"/>
                            <a:pt x="155676" y="27446"/>
                          </a:cubicBezTo>
                          <a:cubicBezTo>
                            <a:pt x="156920" y="32792"/>
                            <a:pt x="157554" y="38456"/>
                            <a:pt x="157554" y="444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3" name="Freeform 572">
                      <a:extLst>
                        <a:ext uri="{FF2B5EF4-FFF2-40B4-BE49-F238E27FC236}">
                          <a16:creationId xmlns:a16="http://schemas.microsoft.com/office/drawing/2014/main" id="{0548DE7F-8BB5-C01E-8AC8-6B96CDD97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156" y="1799750"/>
                      <a:ext cx="41049" cy="202945"/>
                    </a:xfrm>
                    <a:custGeom>
                      <a:avLst/>
                      <a:gdLst>
                        <a:gd name="connsiteX0" fmla="*/ 41133 w 41049"/>
                        <a:gd name="connsiteY0" fmla="*/ 194717 h 202945"/>
                        <a:gd name="connsiteX1" fmla="*/ 40436 w 41049"/>
                        <a:gd name="connsiteY1" fmla="*/ 198641 h 202945"/>
                        <a:gd name="connsiteX2" fmla="*/ 38748 w 41049"/>
                        <a:gd name="connsiteY2" fmla="*/ 201219 h 202945"/>
                        <a:gd name="connsiteX3" fmla="*/ 36273 w 41049"/>
                        <a:gd name="connsiteY3" fmla="*/ 202502 h 202945"/>
                        <a:gd name="connsiteX4" fmla="*/ 33596 w 41049"/>
                        <a:gd name="connsiteY4" fmla="*/ 202997 h 202945"/>
                        <a:gd name="connsiteX5" fmla="*/ 3510 w 41049"/>
                        <a:gd name="connsiteY5" fmla="*/ 202997 h 202945"/>
                        <a:gd name="connsiteX6" fmla="*/ 934 w 41049"/>
                        <a:gd name="connsiteY6" fmla="*/ 201372 h 202945"/>
                        <a:gd name="connsiteX7" fmla="*/ 83 w 41049"/>
                        <a:gd name="connsiteY7" fmla="*/ 195911 h 202945"/>
                        <a:gd name="connsiteX8" fmla="*/ 185 w 41049"/>
                        <a:gd name="connsiteY8" fmla="*/ 192481 h 202945"/>
                        <a:gd name="connsiteX9" fmla="*/ 883 w 41049"/>
                        <a:gd name="connsiteY9" fmla="*/ 190259 h 202945"/>
                        <a:gd name="connsiteX10" fmla="*/ 1974 w 41049"/>
                        <a:gd name="connsiteY10" fmla="*/ 189065 h 202945"/>
                        <a:gd name="connsiteX11" fmla="*/ 3510 w 41049"/>
                        <a:gd name="connsiteY11" fmla="*/ 188710 h 202945"/>
                        <a:gd name="connsiteX12" fmla="*/ 22747 w 41049"/>
                        <a:gd name="connsiteY12" fmla="*/ 188710 h 202945"/>
                        <a:gd name="connsiteX13" fmla="*/ 22747 w 41049"/>
                        <a:gd name="connsiteY13" fmla="*/ 14441 h 202945"/>
                        <a:gd name="connsiteX14" fmla="*/ 3510 w 41049"/>
                        <a:gd name="connsiteY14" fmla="*/ 14441 h 202945"/>
                        <a:gd name="connsiteX15" fmla="*/ 883 w 41049"/>
                        <a:gd name="connsiteY15" fmla="*/ 12802 h 202945"/>
                        <a:gd name="connsiteX16" fmla="*/ 83 w 41049"/>
                        <a:gd name="connsiteY16" fmla="*/ 7392 h 202945"/>
                        <a:gd name="connsiteX17" fmla="*/ 185 w 41049"/>
                        <a:gd name="connsiteY17" fmla="*/ 4065 h 202945"/>
                        <a:gd name="connsiteX18" fmla="*/ 883 w 41049"/>
                        <a:gd name="connsiteY18" fmla="*/ 1690 h 202945"/>
                        <a:gd name="connsiteX19" fmla="*/ 1974 w 41049"/>
                        <a:gd name="connsiteY19" fmla="*/ 394 h 202945"/>
                        <a:gd name="connsiteX20" fmla="*/ 3510 w 41049"/>
                        <a:gd name="connsiteY20" fmla="*/ 52 h 202945"/>
                        <a:gd name="connsiteX21" fmla="*/ 33545 w 41049"/>
                        <a:gd name="connsiteY21" fmla="*/ 52 h 202945"/>
                        <a:gd name="connsiteX22" fmla="*/ 36273 w 41049"/>
                        <a:gd name="connsiteY22" fmla="*/ 547 h 202945"/>
                        <a:gd name="connsiteX23" fmla="*/ 38748 w 41049"/>
                        <a:gd name="connsiteY23" fmla="*/ 1931 h 202945"/>
                        <a:gd name="connsiteX24" fmla="*/ 40385 w 41049"/>
                        <a:gd name="connsiteY24" fmla="*/ 4522 h 202945"/>
                        <a:gd name="connsiteX25" fmla="*/ 41133 w 41049"/>
                        <a:gd name="connsiteY25" fmla="*/ 8332 h 202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41049" h="202945">
                          <a:moveTo>
                            <a:pt x="41133" y="194717"/>
                          </a:moveTo>
                          <a:cubicBezTo>
                            <a:pt x="41133" y="196304"/>
                            <a:pt x="40880" y="197600"/>
                            <a:pt x="40436" y="198641"/>
                          </a:cubicBezTo>
                          <a:cubicBezTo>
                            <a:pt x="40042" y="199733"/>
                            <a:pt x="39496" y="200571"/>
                            <a:pt x="38748" y="201219"/>
                          </a:cubicBezTo>
                          <a:cubicBezTo>
                            <a:pt x="38063" y="201867"/>
                            <a:pt x="37212" y="202311"/>
                            <a:pt x="36273" y="202502"/>
                          </a:cubicBezTo>
                          <a:cubicBezTo>
                            <a:pt x="35436" y="202857"/>
                            <a:pt x="34535" y="202997"/>
                            <a:pt x="33596" y="202997"/>
                          </a:cubicBezTo>
                          <a:lnTo>
                            <a:pt x="3510" y="202997"/>
                          </a:lnTo>
                          <a:cubicBezTo>
                            <a:pt x="2418" y="202997"/>
                            <a:pt x="1530" y="202464"/>
                            <a:pt x="934" y="201372"/>
                          </a:cubicBezTo>
                          <a:cubicBezTo>
                            <a:pt x="337" y="200330"/>
                            <a:pt x="83" y="198489"/>
                            <a:pt x="83" y="195911"/>
                          </a:cubicBezTo>
                          <a:cubicBezTo>
                            <a:pt x="83" y="194564"/>
                            <a:pt x="134" y="193434"/>
                            <a:pt x="185" y="192481"/>
                          </a:cubicBezTo>
                          <a:cubicBezTo>
                            <a:pt x="337" y="191643"/>
                            <a:pt x="578" y="190894"/>
                            <a:pt x="883" y="190259"/>
                          </a:cubicBezTo>
                          <a:cubicBezTo>
                            <a:pt x="1226" y="189713"/>
                            <a:pt x="1581" y="189307"/>
                            <a:pt x="1974" y="189065"/>
                          </a:cubicBezTo>
                          <a:cubicBezTo>
                            <a:pt x="2418" y="188811"/>
                            <a:pt x="2964" y="188710"/>
                            <a:pt x="3510" y="188710"/>
                          </a:cubicBezTo>
                          <a:lnTo>
                            <a:pt x="22747" y="188710"/>
                          </a:lnTo>
                          <a:lnTo>
                            <a:pt x="22747" y="14441"/>
                          </a:lnTo>
                          <a:lnTo>
                            <a:pt x="3510" y="14441"/>
                          </a:lnTo>
                          <a:cubicBezTo>
                            <a:pt x="2418" y="14441"/>
                            <a:pt x="1530" y="13895"/>
                            <a:pt x="883" y="12802"/>
                          </a:cubicBezTo>
                          <a:cubicBezTo>
                            <a:pt x="337" y="11710"/>
                            <a:pt x="83" y="9869"/>
                            <a:pt x="83" y="7392"/>
                          </a:cubicBezTo>
                          <a:cubicBezTo>
                            <a:pt x="83" y="6059"/>
                            <a:pt x="134" y="4916"/>
                            <a:pt x="185" y="4065"/>
                          </a:cubicBezTo>
                          <a:cubicBezTo>
                            <a:pt x="337" y="3125"/>
                            <a:pt x="578" y="2338"/>
                            <a:pt x="883" y="1690"/>
                          </a:cubicBezTo>
                          <a:cubicBezTo>
                            <a:pt x="1226" y="1093"/>
                            <a:pt x="1581" y="649"/>
                            <a:pt x="1974" y="394"/>
                          </a:cubicBezTo>
                          <a:cubicBezTo>
                            <a:pt x="2418" y="153"/>
                            <a:pt x="2964" y="52"/>
                            <a:pt x="3510" y="52"/>
                          </a:cubicBezTo>
                          <a:lnTo>
                            <a:pt x="33545" y="52"/>
                          </a:lnTo>
                          <a:cubicBezTo>
                            <a:pt x="34535" y="52"/>
                            <a:pt x="35436" y="204"/>
                            <a:pt x="36273" y="547"/>
                          </a:cubicBezTo>
                          <a:cubicBezTo>
                            <a:pt x="37212" y="750"/>
                            <a:pt x="38063" y="1245"/>
                            <a:pt x="38748" y="1931"/>
                          </a:cubicBezTo>
                          <a:cubicBezTo>
                            <a:pt x="39446" y="2579"/>
                            <a:pt x="40042" y="3430"/>
                            <a:pt x="40385" y="4522"/>
                          </a:cubicBezTo>
                          <a:cubicBezTo>
                            <a:pt x="40880" y="5564"/>
                            <a:pt x="41133" y="6795"/>
                            <a:pt x="41133" y="833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68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74" name="Freeform 573">
                    <a:extLst>
                      <a:ext uri="{FF2B5EF4-FFF2-40B4-BE49-F238E27FC236}">
                        <a16:creationId xmlns:a16="http://schemas.microsoft.com/office/drawing/2014/main" id="{953F3EAD-05B8-3F9D-C25D-B37586C78A48}"/>
                      </a:ext>
                    </a:extLst>
                  </p:cNvPr>
                  <p:cNvSpPr/>
                  <p:nvPr/>
                </p:nvSpPr>
                <p:spPr>
                  <a:xfrm>
                    <a:off x="5545737" y="3406529"/>
                    <a:ext cx="8410" cy="28415"/>
                  </a:xfrm>
                  <a:custGeom>
                    <a:avLst/>
                    <a:gdLst>
                      <a:gd name="connsiteX0" fmla="*/ 12 w 9517"/>
                      <a:gd name="connsiteY0" fmla="*/ 49 h 32156"/>
                      <a:gd name="connsiteX1" fmla="*/ 12 w 9517"/>
                      <a:gd name="connsiteY1" fmla="*/ 32205 h 32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17" h="32156">
                        <a:moveTo>
                          <a:pt x="12" y="49"/>
                        </a:moveTo>
                        <a:lnTo>
                          <a:pt x="12" y="3220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5" name="Freeform 574">
                    <a:extLst>
                      <a:ext uri="{FF2B5EF4-FFF2-40B4-BE49-F238E27FC236}">
                        <a16:creationId xmlns:a16="http://schemas.microsoft.com/office/drawing/2014/main" id="{CDD97EFC-9BEE-1C15-5747-00BC0696558A}"/>
                      </a:ext>
                    </a:extLst>
                  </p:cNvPr>
                  <p:cNvSpPr/>
                  <p:nvPr/>
                </p:nvSpPr>
                <p:spPr>
                  <a:xfrm>
                    <a:off x="5391692" y="3529101"/>
                    <a:ext cx="101578" cy="13500"/>
                  </a:xfrm>
                  <a:custGeom>
                    <a:avLst/>
                    <a:gdLst>
                      <a:gd name="connsiteX0" fmla="*/ 9 w 114952"/>
                      <a:gd name="connsiteY0" fmla="*/ 52 h 15277"/>
                      <a:gd name="connsiteX1" fmla="*/ 114961 w 114952"/>
                      <a:gd name="connsiteY1" fmla="*/ 52 h 15277"/>
                      <a:gd name="connsiteX2" fmla="*/ 114961 w 114952"/>
                      <a:gd name="connsiteY2" fmla="*/ 15330 h 15277"/>
                      <a:gd name="connsiteX3" fmla="*/ 9 w 114952"/>
                      <a:gd name="connsiteY3" fmla="*/ 15330 h 15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952" h="15277">
                        <a:moveTo>
                          <a:pt x="9" y="52"/>
                        </a:moveTo>
                        <a:lnTo>
                          <a:pt x="114961" y="52"/>
                        </a:lnTo>
                        <a:lnTo>
                          <a:pt x="114961" y="15330"/>
                        </a:lnTo>
                        <a:lnTo>
                          <a:pt x="9" y="15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6" name="Freeform 575">
                    <a:extLst>
                      <a:ext uri="{FF2B5EF4-FFF2-40B4-BE49-F238E27FC236}">
                        <a16:creationId xmlns:a16="http://schemas.microsoft.com/office/drawing/2014/main" id="{0FD7ECAF-3942-4AE8-9F8E-A9C99598D194}"/>
                      </a:ext>
                    </a:extLst>
                  </p:cNvPr>
                  <p:cNvSpPr/>
                  <p:nvPr/>
                </p:nvSpPr>
                <p:spPr>
                  <a:xfrm>
                    <a:off x="5522346" y="3466244"/>
                    <a:ext cx="75115" cy="120506"/>
                  </a:xfrm>
                  <a:custGeom>
                    <a:avLst/>
                    <a:gdLst>
                      <a:gd name="connsiteX0" fmla="*/ 21825 w 85005"/>
                      <a:gd name="connsiteY0" fmla="*/ 121197 h 136372"/>
                      <a:gd name="connsiteX1" fmla="*/ 85018 w 85005"/>
                      <a:gd name="connsiteY1" fmla="*/ 121197 h 136372"/>
                      <a:gd name="connsiteX2" fmla="*/ 85018 w 85005"/>
                      <a:gd name="connsiteY2" fmla="*/ 136424 h 136372"/>
                      <a:gd name="connsiteX3" fmla="*/ 13 w 85005"/>
                      <a:gd name="connsiteY3" fmla="*/ 136424 h 136372"/>
                      <a:gd name="connsiteX4" fmla="*/ 13 w 85005"/>
                      <a:gd name="connsiteY4" fmla="*/ 121197 h 136372"/>
                      <a:gd name="connsiteX5" fmla="*/ 28119 w 85005"/>
                      <a:gd name="connsiteY5" fmla="*/ 92520 h 136372"/>
                      <a:gd name="connsiteX6" fmla="*/ 50529 w 85005"/>
                      <a:gd name="connsiteY6" fmla="*/ 69305 h 136372"/>
                      <a:gd name="connsiteX7" fmla="*/ 62622 w 85005"/>
                      <a:gd name="connsiteY7" fmla="*/ 52782 h 136372"/>
                      <a:gd name="connsiteX8" fmla="*/ 66086 w 85005"/>
                      <a:gd name="connsiteY8" fmla="*/ 39435 h 136372"/>
                      <a:gd name="connsiteX9" fmla="*/ 58599 w 85005"/>
                      <a:gd name="connsiteY9" fmla="*/ 22023 h 136372"/>
                      <a:gd name="connsiteX10" fmla="*/ 39121 w 85005"/>
                      <a:gd name="connsiteY10" fmla="*/ 15279 h 136372"/>
                      <a:gd name="connsiteX11" fmla="*/ 21128 w 85005"/>
                      <a:gd name="connsiteY11" fmla="*/ 18251 h 136372"/>
                      <a:gd name="connsiteX12" fmla="*/ 901 w 85005"/>
                      <a:gd name="connsiteY12" fmla="*/ 27230 h 136372"/>
                      <a:gd name="connsiteX13" fmla="*/ 901 w 85005"/>
                      <a:gd name="connsiteY13" fmla="*/ 8929 h 136372"/>
                      <a:gd name="connsiteX14" fmla="*/ 21331 w 85005"/>
                      <a:gd name="connsiteY14" fmla="*/ 2274 h 136372"/>
                      <a:gd name="connsiteX15" fmla="*/ 38778 w 85005"/>
                      <a:gd name="connsiteY15" fmla="*/ 52 h 136372"/>
                      <a:gd name="connsiteX16" fmla="*/ 71936 w 85005"/>
                      <a:gd name="connsiteY16" fmla="*/ 10466 h 136372"/>
                      <a:gd name="connsiteX17" fmla="*/ 84282 w 85005"/>
                      <a:gd name="connsiteY17" fmla="*/ 38241 h 136372"/>
                      <a:gd name="connsiteX18" fmla="*/ 81211 w 85005"/>
                      <a:gd name="connsiteY18" fmla="*/ 53925 h 136372"/>
                      <a:gd name="connsiteX19" fmla="*/ 69956 w 85005"/>
                      <a:gd name="connsiteY19" fmla="*/ 71388 h 136372"/>
                      <a:gd name="connsiteX20" fmla="*/ 55681 w 85005"/>
                      <a:gd name="connsiteY20" fmla="*/ 86412 h 136372"/>
                      <a:gd name="connsiteX21" fmla="*/ 21825 w 85005"/>
                      <a:gd name="connsiteY21" fmla="*/ 121197 h 136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5005" h="136372">
                        <a:moveTo>
                          <a:pt x="21825" y="121197"/>
                        </a:moveTo>
                        <a:lnTo>
                          <a:pt x="85018" y="121197"/>
                        </a:lnTo>
                        <a:lnTo>
                          <a:pt x="85018" y="136424"/>
                        </a:lnTo>
                        <a:lnTo>
                          <a:pt x="13" y="136424"/>
                        </a:lnTo>
                        <a:lnTo>
                          <a:pt x="13" y="121197"/>
                        </a:lnTo>
                        <a:cubicBezTo>
                          <a:pt x="6903" y="114047"/>
                          <a:pt x="16268" y="104522"/>
                          <a:pt x="28119" y="92520"/>
                        </a:cubicBezTo>
                        <a:cubicBezTo>
                          <a:pt x="40009" y="80519"/>
                          <a:pt x="47445" y="72772"/>
                          <a:pt x="50529" y="69305"/>
                        </a:cubicBezTo>
                        <a:cubicBezTo>
                          <a:pt x="56328" y="62803"/>
                          <a:pt x="60338" y="57291"/>
                          <a:pt x="62622" y="52782"/>
                        </a:cubicBezTo>
                        <a:cubicBezTo>
                          <a:pt x="64944" y="48223"/>
                          <a:pt x="66086" y="43803"/>
                          <a:pt x="66086" y="39435"/>
                        </a:cubicBezTo>
                        <a:cubicBezTo>
                          <a:pt x="66086" y="32297"/>
                          <a:pt x="63611" y="26493"/>
                          <a:pt x="58599" y="22023"/>
                        </a:cubicBezTo>
                        <a:cubicBezTo>
                          <a:pt x="53650" y="17565"/>
                          <a:pt x="47103" y="15279"/>
                          <a:pt x="39121" y="15279"/>
                        </a:cubicBezTo>
                        <a:cubicBezTo>
                          <a:pt x="33423" y="15279"/>
                          <a:pt x="27421" y="16270"/>
                          <a:pt x="21128" y="18251"/>
                        </a:cubicBezTo>
                        <a:cubicBezTo>
                          <a:pt x="14834" y="20245"/>
                          <a:pt x="8096" y="23217"/>
                          <a:pt x="901" y="27230"/>
                        </a:cubicBezTo>
                        <a:lnTo>
                          <a:pt x="901" y="8929"/>
                        </a:lnTo>
                        <a:cubicBezTo>
                          <a:pt x="8197" y="5996"/>
                          <a:pt x="15037" y="3773"/>
                          <a:pt x="21331" y="2274"/>
                        </a:cubicBezTo>
                        <a:cubicBezTo>
                          <a:pt x="27726" y="789"/>
                          <a:pt x="33525" y="52"/>
                          <a:pt x="38778" y="52"/>
                        </a:cubicBezTo>
                        <a:cubicBezTo>
                          <a:pt x="52661" y="52"/>
                          <a:pt x="63713" y="3519"/>
                          <a:pt x="71936" y="10466"/>
                        </a:cubicBezTo>
                        <a:cubicBezTo>
                          <a:pt x="80171" y="17413"/>
                          <a:pt x="84282" y="26633"/>
                          <a:pt x="84282" y="38241"/>
                        </a:cubicBezTo>
                        <a:cubicBezTo>
                          <a:pt x="84282" y="43753"/>
                          <a:pt x="83292" y="49010"/>
                          <a:pt x="81211" y="53925"/>
                        </a:cubicBezTo>
                        <a:cubicBezTo>
                          <a:pt x="79168" y="58840"/>
                          <a:pt x="75412" y="64695"/>
                          <a:pt x="69956" y="71388"/>
                        </a:cubicBezTo>
                        <a:cubicBezTo>
                          <a:pt x="68471" y="73128"/>
                          <a:pt x="63713" y="78131"/>
                          <a:pt x="55681" y="86412"/>
                        </a:cubicBezTo>
                        <a:cubicBezTo>
                          <a:pt x="47699" y="94705"/>
                          <a:pt x="36393" y="106313"/>
                          <a:pt x="21825" y="1211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7" name="Freeform 576">
                    <a:extLst>
                      <a:ext uri="{FF2B5EF4-FFF2-40B4-BE49-F238E27FC236}">
                        <a16:creationId xmlns:a16="http://schemas.microsoft.com/office/drawing/2014/main" id="{5DD88C0A-16CA-4DE7-89CA-1A80BE78D1AF}"/>
                      </a:ext>
                    </a:extLst>
                  </p:cNvPr>
                  <p:cNvSpPr/>
                  <p:nvPr/>
                </p:nvSpPr>
                <p:spPr>
                  <a:xfrm>
                    <a:off x="5624407" y="3466244"/>
                    <a:ext cx="81776" cy="122829"/>
                  </a:xfrm>
                  <a:custGeom>
                    <a:avLst/>
                    <a:gdLst>
                      <a:gd name="connsiteX0" fmla="*/ 46256 w 92543"/>
                      <a:gd name="connsiteY0" fmla="*/ 14390 h 139001"/>
                      <a:gd name="connsiteX1" fmla="*/ 25242 w 92543"/>
                      <a:gd name="connsiteY1" fmla="*/ 28183 h 139001"/>
                      <a:gd name="connsiteX2" fmla="*/ 18199 w 92543"/>
                      <a:gd name="connsiteY2" fmla="*/ 69597 h 139001"/>
                      <a:gd name="connsiteX3" fmla="*/ 25242 w 92543"/>
                      <a:gd name="connsiteY3" fmla="*/ 110923 h 139001"/>
                      <a:gd name="connsiteX4" fmla="*/ 46256 w 92543"/>
                      <a:gd name="connsiteY4" fmla="*/ 124715 h 139001"/>
                      <a:gd name="connsiteX5" fmla="*/ 67371 w 92543"/>
                      <a:gd name="connsiteY5" fmla="*/ 110923 h 139001"/>
                      <a:gd name="connsiteX6" fmla="*/ 74464 w 92543"/>
                      <a:gd name="connsiteY6" fmla="*/ 69597 h 139001"/>
                      <a:gd name="connsiteX7" fmla="*/ 67371 w 92543"/>
                      <a:gd name="connsiteY7" fmla="*/ 28183 h 139001"/>
                      <a:gd name="connsiteX8" fmla="*/ 46256 w 92543"/>
                      <a:gd name="connsiteY8" fmla="*/ 14390 h 139001"/>
                      <a:gd name="connsiteX9" fmla="*/ 46256 w 92543"/>
                      <a:gd name="connsiteY9" fmla="*/ 52 h 139001"/>
                      <a:gd name="connsiteX10" fmla="*/ 80656 w 92543"/>
                      <a:gd name="connsiteY10" fmla="*/ 17857 h 139001"/>
                      <a:gd name="connsiteX11" fmla="*/ 92559 w 92543"/>
                      <a:gd name="connsiteY11" fmla="*/ 69597 h 139001"/>
                      <a:gd name="connsiteX12" fmla="*/ 80656 w 92543"/>
                      <a:gd name="connsiteY12" fmla="*/ 121248 h 139001"/>
                      <a:gd name="connsiteX13" fmla="*/ 46256 w 92543"/>
                      <a:gd name="connsiteY13" fmla="*/ 139053 h 139001"/>
                      <a:gd name="connsiteX14" fmla="*/ 11906 w 92543"/>
                      <a:gd name="connsiteY14" fmla="*/ 121248 h 139001"/>
                      <a:gd name="connsiteX15" fmla="*/ 16 w 92543"/>
                      <a:gd name="connsiteY15" fmla="*/ 69597 h 139001"/>
                      <a:gd name="connsiteX16" fmla="*/ 11906 w 92543"/>
                      <a:gd name="connsiteY16" fmla="*/ 17857 h 139001"/>
                      <a:gd name="connsiteX17" fmla="*/ 46256 w 92543"/>
                      <a:gd name="connsiteY17" fmla="*/ 52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256" y="14390"/>
                        </a:moveTo>
                        <a:cubicBezTo>
                          <a:pt x="36942" y="14390"/>
                          <a:pt x="29950" y="19000"/>
                          <a:pt x="25242" y="28183"/>
                        </a:cubicBezTo>
                        <a:cubicBezTo>
                          <a:pt x="20534" y="37352"/>
                          <a:pt x="18199" y="51144"/>
                          <a:pt x="18199" y="69597"/>
                        </a:cubicBezTo>
                        <a:cubicBezTo>
                          <a:pt x="18199" y="87961"/>
                          <a:pt x="20534" y="101703"/>
                          <a:pt x="25242" y="110923"/>
                        </a:cubicBezTo>
                        <a:cubicBezTo>
                          <a:pt x="29950" y="120105"/>
                          <a:pt x="36942" y="124715"/>
                          <a:pt x="46256" y="124715"/>
                        </a:cubicBezTo>
                        <a:cubicBezTo>
                          <a:pt x="55671" y="124715"/>
                          <a:pt x="62714" y="120105"/>
                          <a:pt x="67371" y="110923"/>
                        </a:cubicBezTo>
                        <a:cubicBezTo>
                          <a:pt x="72078" y="101703"/>
                          <a:pt x="74464" y="87961"/>
                          <a:pt x="74464" y="69597"/>
                        </a:cubicBezTo>
                        <a:cubicBezTo>
                          <a:pt x="74464" y="51144"/>
                          <a:pt x="72078" y="37352"/>
                          <a:pt x="67371" y="28183"/>
                        </a:cubicBezTo>
                        <a:cubicBezTo>
                          <a:pt x="62714" y="19000"/>
                          <a:pt x="55671" y="14390"/>
                          <a:pt x="46256" y="14390"/>
                        </a:cubicBezTo>
                        <a:close/>
                        <a:moveTo>
                          <a:pt x="46256" y="52"/>
                        </a:moveTo>
                        <a:cubicBezTo>
                          <a:pt x="61280" y="52"/>
                          <a:pt x="72776" y="5996"/>
                          <a:pt x="80656" y="17857"/>
                        </a:cubicBezTo>
                        <a:cubicBezTo>
                          <a:pt x="88587" y="29770"/>
                          <a:pt x="92559" y="46978"/>
                          <a:pt x="92559" y="69597"/>
                        </a:cubicBezTo>
                        <a:cubicBezTo>
                          <a:pt x="92559" y="92127"/>
                          <a:pt x="88587" y="109335"/>
                          <a:pt x="80656" y="121248"/>
                        </a:cubicBezTo>
                        <a:cubicBezTo>
                          <a:pt x="72776" y="133097"/>
                          <a:pt x="61280" y="139053"/>
                          <a:pt x="46256" y="139053"/>
                        </a:cubicBezTo>
                        <a:cubicBezTo>
                          <a:pt x="31295" y="139053"/>
                          <a:pt x="19836" y="133097"/>
                          <a:pt x="11906" y="121248"/>
                        </a:cubicBezTo>
                        <a:cubicBezTo>
                          <a:pt x="3975" y="109335"/>
                          <a:pt x="16" y="92127"/>
                          <a:pt x="16" y="69597"/>
                        </a:cubicBezTo>
                        <a:cubicBezTo>
                          <a:pt x="16" y="46978"/>
                          <a:pt x="3975" y="29770"/>
                          <a:pt x="11906" y="17857"/>
                        </a:cubicBezTo>
                        <a:cubicBezTo>
                          <a:pt x="19836" y="5996"/>
                          <a:pt x="31295" y="52"/>
                          <a:pt x="46256" y="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8" name="Freeform 577">
                    <a:extLst>
                      <a:ext uri="{FF2B5EF4-FFF2-40B4-BE49-F238E27FC236}">
                        <a16:creationId xmlns:a16="http://schemas.microsoft.com/office/drawing/2014/main" id="{51290AC8-F934-3981-99F5-86CDC64D65C3}"/>
                      </a:ext>
                    </a:extLst>
                  </p:cNvPr>
                  <p:cNvSpPr/>
                  <p:nvPr/>
                </p:nvSpPr>
                <p:spPr>
                  <a:xfrm>
                    <a:off x="8179740" y="3406529"/>
                    <a:ext cx="8410" cy="28415"/>
                  </a:xfrm>
                  <a:custGeom>
                    <a:avLst/>
                    <a:gdLst>
                      <a:gd name="connsiteX0" fmla="*/ 90 w 9517"/>
                      <a:gd name="connsiteY0" fmla="*/ 49 h 32156"/>
                      <a:gd name="connsiteX1" fmla="*/ 90 w 9517"/>
                      <a:gd name="connsiteY1" fmla="*/ 32205 h 32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17" h="32156">
                        <a:moveTo>
                          <a:pt x="90" y="49"/>
                        </a:moveTo>
                        <a:lnTo>
                          <a:pt x="90" y="3220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9" name="Freeform 578">
                    <a:extLst>
                      <a:ext uri="{FF2B5EF4-FFF2-40B4-BE49-F238E27FC236}">
                        <a16:creationId xmlns:a16="http://schemas.microsoft.com/office/drawing/2014/main" id="{81280C55-5EFE-02A6-A714-C86D7EF1FCD6}"/>
                      </a:ext>
                    </a:extLst>
                  </p:cNvPr>
                  <p:cNvSpPr/>
                  <p:nvPr/>
                </p:nvSpPr>
                <p:spPr>
                  <a:xfrm>
                    <a:off x="8088420" y="3466244"/>
                    <a:ext cx="75070" cy="120506"/>
                  </a:xfrm>
                  <a:custGeom>
                    <a:avLst/>
                    <a:gdLst>
                      <a:gd name="connsiteX0" fmla="*/ 21851 w 84954"/>
                      <a:gd name="connsiteY0" fmla="*/ 121197 h 136372"/>
                      <a:gd name="connsiteX1" fmla="*/ 85044 w 84954"/>
                      <a:gd name="connsiteY1" fmla="*/ 121197 h 136372"/>
                      <a:gd name="connsiteX2" fmla="*/ 85044 w 84954"/>
                      <a:gd name="connsiteY2" fmla="*/ 136424 h 136372"/>
                      <a:gd name="connsiteX3" fmla="*/ 89 w 84954"/>
                      <a:gd name="connsiteY3" fmla="*/ 136424 h 136372"/>
                      <a:gd name="connsiteX4" fmla="*/ 89 w 84954"/>
                      <a:gd name="connsiteY4" fmla="*/ 121197 h 136372"/>
                      <a:gd name="connsiteX5" fmla="*/ 28145 w 84954"/>
                      <a:gd name="connsiteY5" fmla="*/ 92520 h 136372"/>
                      <a:gd name="connsiteX6" fmla="*/ 50542 w 84954"/>
                      <a:gd name="connsiteY6" fmla="*/ 69305 h 136372"/>
                      <a:gd name="connsiteX7" fmla="*/ 62685 w 84954"/>
                      <a:gd name="connsiteY7" fmla="*/ 52782 h 136372"/>
                      <a:gd name="connsiteX8" fmla="*/ 66162 w 84954"/>
                      <a:gd name="connsiteY8" fmla="*/ 39435 h 136372"/>
                      <a:gd name="connsiteX9" fmla="*/ 58675 w 84954"/>
                      <a:gd name="connsiteY9" fmla="*/ 22023 h 136372"/>
                      <a:gd name="connsiteX10" fmla="*/ 39147 w 84954"/>
                      <a:gd name="connsiteY10" fmla="*/ 15279 h 136372"/>
                      <a:gd name="connsiteX11" fmla="*/ 21153 w 84954"/>
                      <a:gd name="connsiteY11" fmla="*/ 18251 h 136372"/>
                      <a:gd name="connsiteX12" fmla="*/ 977 w 84954"/>
                      <a:gd name="connsiteY12" fmla="*/ 27230 h 136372"/>
                      <a:gd name="connsiteX13" fmla="*/ 977 w 84954"/>
                      <a:gd name="connsiteY13" fmla="*/ 8929 h 136372"/>
                      <a:gd name="connsiteX14" fmla="*/ 21394 w 84954"/>
                      <a:gd name="connsiteY14" fmla="*/ 2274 h 136372"/>
                      <a:gd name="connsiteX15" fmla="*/ 38804 w 84954"/>
                      <a:gd name="connsiteY15" fmla="*/ 52 h 136372"/>
                      <a:gd name="connsiteX16" fmla="*/ 71961 w 84954"/>
                      <a:gd name="connsiteY16" fmla="*/ 10466 h 136372"/>
                      <a:gd name="connsiteX17" fmla="*/ 84346 w 84954"/>
                      <a:gd name="connsiteY17" fmla="*/ 38241 h 136372"/>
                      <a:gd name="connsiteX18" fmla="*/ 81224 w 84954"/>
                      <a:gd name="connsiteY18" fmla="*/ 53925 h 136372"/>
                      <a:gd name="connsiteX19" fmla="*/ 69981 w 84954"/>
                      <a:gd name="connsiteY19" fmla="*/ 71388 h 136372"/>
                      <a:gd name="connsiteX20" fmla="*/ 55744 w 84954"/>
                      <a:gd name="connsiteY20" fmla="*/ 86412 h 136372"/>
                      <a:gd name="connsiteX21" fmla="*/ 21851 w 84954"/>
                      <a:gd name="connsiteY21" fmla="*/ 121197 h 136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4954" h="136372">
                        <a:moveTo>
                          <a:pt x="21851" y="121197"/>
                        </a:moveTo>
                        <a:lnTo>
                          <a:pt x="85044" y="121197"/>
                        </a:lnTo>
                        <a:lnTo>
                          <a:pt x="85044" y="136424"/>
                        </a:lnTo>
                        <a:lnTo>
                          <a:pt x="89" y="136424"/>
                        </a:lnTo>
                        <a:lnTo>
                          <a:pt x="89" y="121197"/>
                        </a:lnTo>
                        <a:cubicBezTo>
                          <a:pt x="6928" y="114047"/>
                          <a:pt x="16293" y="104522"/>
                          <a:pt x="28145" y="92520"/>
                        </a:cubicBezTo>
                        <a:cubicBezTo>
                          <a:pt x="40035" y="80519"/>
                          <a:pt x="47471" y="72772"/>
                          <a:pt x="50542" y="69305"/>
                        </a:cubicBezTo>
                        <a:cubicBezTo>
                          <a:pt x="56341" y="62803"/>
                          <a:pt x="60363" y="57291"/>
                          <a:pt x="62685" y="52782"/>
                        </a:cubicBezTo>
                        <a:cubicBezTo>
                          <a:pt x="64969" y="48223"/>
                          <a:pt x="66162" y="43803"/>
                          <a:pt x="66162" y="39435"/>
                        </a:cubicBezTo>
                        <a:cubicBezTo>
                          <a:pt x="66162" y="32297"/>
                          <a:pt x="63637" y="26493"/>
                          <a:pt x="58675" y="22023"/>
                        </a:cubicBezTo>
                        <a:cubicBezTo>
                          <a:pt x="53663" y="17565"/>
                          <a:pt x="47179" y="15279"/>
                          <a:pt x="39147" y="15279"/>
                        </a:cubicBezTo>
                        <a:cubicBezTo>
                          <a:pt x="33449" y="15279"/>
                          <a:pt x="27447" y="16270"/>
                          <a:pt x="21153" y="18251"/>
                        </a:cubicBezTo>
                        <a:cubicBezTo>
                          <a:pt x="14859" y="20245"/>
                          <a:pt x="8121" y="23217"/>
                          <a:pt x="977" y="27230"/>
                        </a:cubicBezTo>
                        <a:lnTo>
                          <a:pt x="977" y="8929"/>
                        </a:lnTo>
                        <a:cubicBezTo>
                          <a:pt x="8261" y="5996"/>
                          <a:pt x="15050" y="3773"/>
                          <a:pt x="21394" y="2274"/>
                        </a:cubicBezTo>
                        <a:cubicBezTo>
                          <a:pt x="27739" y="789"/>
                          <a:pt x="33538" y="52"/>
                          <a:pt x="38804" y="52"/>
                        </a:cubicBezTo>
                        <a:cubicBezTo>
                          <a:pt x="52673" y="52"/>
                          <a:pt x="63726" y="3519"/>
                          <a:pt x="71961" y="10466"/>
                        </a:cubicBezTo>
                        <a:cubicBezTo>
                          <a:pt x="80235" y="17413"/>
                          <a:pt x="84346" y="26633"/>
                          <a:pt x="84346" y="38241"/>
                        </a:cubicBezTo>
                        <a:cubicBezTo>
                          <a:pt x="84346" y="43753"/>
                          <a:pt x="83305" y="49010"/>
                          <a:pt x="81224" y="53925"/>
                        </a:cubicBezTo>
                        <a:cubicBezTo>
                          <a:pt x="79194" y="58840"/>
                          <a:pt x="75425" y="64695"/>
                          <a:pt x="69981" y="71388"/>
                        </a:cubicBezTo>
                        <a:cubicBezTo>
                          <a:pt x="68484" y="73128"/>
                          <a:pt x="63726" y="78131"/>
                          <a:pt x="55744" y="86412"/>
                        </a:cubicBezTo>
                        <a:cubicBezTo>
                          <a:pt x="47724" y="94705"/>
                          <a:pt x="36418" y="106313"/>
                          <a:pt x="21851" y="1211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0" name="Freeform 579">
                    <a:extLst>
                      <a:ext uri="{FF2B5EF4-FFF2-40B4-BE49-F238E27FC236}">
                        <a16:creationId xmlns:a16="http://schemas.microsoft.com/office/drawing/2014/main" id="{68E1A56E-7BD3-4358-07BE-1CDB43A49114}"/>
                      </a:ext>
                    </a:extLst>
                  </p:cNvPr>
                  <p:cNvSpPr/>
                  <p:nvPr/>
                </p:nvSpPr>
                <p:spPr>
                  <a:xfrm>
                    <a:off x="8190426" y="3466244"/>
                    <a:ext cx="81776" cy="122829"/>
                  </a:xfrm>
                  <a:custGeom>
                    <a:avLst/>
                    <a:gdLst>
                      <a:gd name="connsiteX0" fmla="*/ 46395 w 92543"/>
                      <a:gd name="connsiteY0" fmla="*/ 14390 h 139001"/>
                      <a:gd name="connsiteX1" fmla="*/ 25331 w 92543"/>
                      <a:gd name="connsiteY1" fmla="*/ 28183 h 139001"/>
                      <a:gd name="connsiteX2" fmla="*/ 18288 w 92543"/>
                      <a:gd name="connsiteY2" fmla="*/ 69597 h 139001"/>
                      <a:gd name="connsiteX3" fmla="*/ 25331 w 92543"/>
                      <a:gd name="connsiteY3" fmla="*/ 110923 h 139001"/>
                      <a:gd name="connsiteX4" fmla="*/ 46395 w 92543"/>
                      <a:gd name="connsiteY4" fmla="*/ 124715 h 139001"/>
                      <a:gd name="connsiteX5" fmla="*/ 67510 w 92543"/>
                      <a:gd name="connsiteY5" fmla="*/ 110923 h 139001"/>
                      <a:gd name="connsiteX6" fmla="*/ 74553 w 92543"/>
                      <a:gd name="connsiteY6" fmla="*/ 69597 h 139001"/>
                      <a:gd name="connsiteX7" fmla="*/ 67510 w 92543"/>
                      <a:gd name="connsiteY7" fmla="*/ 28183 h 139001"/>
                      <a:gd name="connsiteX8" fmla="*/ 46395 w 92543"/>
                      <a:gd name="connsiteY8" fmla="*/ 14390 h 139001"/>
                      <a:gd name="connsiteX9" fmla="*/ 46395 w 92543"/>
                      <a:gd name="connsiteY9" fmla="*/ 52 h 139001"/>
                      <a:gd name="connsiteX10" fmla="*/ 80796 w 92543"/>
                      <a:gd name="connsiteY10" fmla="*/ 17857 h 139001"/>
                      <a:gd name="connsiteX11" fmla="*/ 92635 w 92543"/>
                      <a:gd name="connsiteY11" fmla="*/ 69597 h 139001"/>
                      <a:gd name="connsiteX12" fmla="*/ 80796 w 92543"/>
                      <a:gd name="connsiteY12" fmla="*/ 121248 h 139001"/>
                      <a:gd name="connsiteX13" fmla="*/ 46395 w 92543"/>
                      <a:gd name="connsiteY13" fmla="*/ 139053 h 139001"/>
                      <a:gd name="connsiteX14" fmla="*/ 11994 w 92543"/>
                      <a:gd name="connsiteY14" fmla="*/ 121248 h 139001"/>
                      <a:gd name="connsiteX15" fmla="*/ 92 w 92543"/>
                      <a:gd name="connsiteY15" fmla="*/ 69597 h 139001"/>
                      <a:gd name="connsiteX16" fmla="*/ 11994 w 92543"/>
                      <a:gd name="connsiteY16" fmla="*/ 17857 h 139001"/>
                      <a:gd name="connsiteX17" fmla="*/ 46395 w 92543"/>
                      <a:gd name="connsiteY17" fmla="*/ 52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395" y="14390"/>
                        </a:moveTo>
                        <a:cubicBezTo>
                          <a:pt x="37081" y="14390"/>
                          <a:pt x="30039" y="19000"/>
                          <a:pt x="25331" y="28183"/>
                        </a:cubicBezTo>
                        <a:cubicBezTo>
                          <a:pt x="20674" y="37352"/>
                          <a:pt x="18288" y="51144"/>
                          <a:pt x="18288" y="69597"/>
                        </a:cubicBezTo>
                        <a:cubicBezTo>
                          <a:pt x="18288" y="87961"/>
                          <a:pt x="20674" y="101703"/>
                          <a:pt x="25331" y="110923"/>
                        </a:cubicBezTo>
                        <a:cubicBezTo>
                          <a:pt x="30039" y="120105"/>
                          <a:pt x="37081" y="124715"/>
                          <a:pt x="46395" y="124715"/>
                        </a:cubicBezTo>
                        <a:cubicBezTo>
                          <a:pt x="55760" y="124715"/>
                          <a:pt x="62802" y="120105"/>
                          <a:pt x="67510" y="110923"/>
                        </a:cubicBezTo>
                        <a:cubicBezTo>
                          <a:pt x="72167" y="101703"/>
                          <a:pt x="74553" y="87961"/>
                          <a:pt x="74553" y="69597"/>
                        </a:cubicBezTo>
                        <a:cubicBezTo>
                          <a:pt x="74553" y="51144"/>
                          <a:pt x="72167" y="37352"/>
                          <a:pt x="67510" y="28183"/>
                        </a:cubicBezTo>
                        <a:cubicBezTo>
                          <a:pt x="62802" y="19000"/>
                          <a:pt x="55760" y="14390"/>
                          <a:pt x="46395" y="14390"/>
                        </a:cubicBezTo>
                        <a:close/>
                        <a:moveTo>
                          <a:pt x="46395" y="52"/>
                        </a:moveTo>
                        <a:cubicBezTo>
                          <a:pt x="61368" y="52"/>
                          <a:pt x="72865" y="5996"/>
                          <a:pt x="80796" y="17857"/>
                        </a:cubicBezTo>
                        <a:cubicBezTo>
                          <a:pt x="88676" y="29770"/>
                          <a:pt x="92635" y="46978"/>
                          <a:pt x="92635" y="69597"/>
                        </a:cubicBezTo>
                        <a:cubicBezTo>
                          <a:pt x="92635" y="92127"/>
                          <a:pt x="88676" y="109335"/>
                          <a:pt x="80796" y="121248"/>
                        </a:cubicBezTo>
                        <a:cubicBezTo>
                          <a:pt x="72865" y="133097"/>
                          <a:pt x="61368" y="139053"/>
                          <a:pt x="46395" y="139053"/>
                        </a:cubicBezTo>
                        <a:cubicBezTo>
                          <a:pt x="31371" y="139053"/>
                          <a:pt x="19925" y="133097"/>
                          <a:pt x="11994" y="121248"/>
                        </a:cubicBezTo>
                        <a:cubicBezTo>
                          <a:pt x="4064" y="109335"/>
                          <a:pt x="92" y="92127"/>
                          <a:pt x="92" y="69597"/>
                        </a:cubicBezTo>
                        <a:cubicBezTo>
                          <a:pt x="92" y="46978"/>
                          <a:pt x="4064" y="29770"/>
                          <a:pt x="11994" y="17857"/>
                        </a:cubicBezTo>
                        <a:cubicBezTo>
                          <a:pt x="19925" y="5996"/>
                          <a:pt x="31371" y="52"/>
                          <a:pt x="46395" y="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1" name="Freeform 580">
                    <a:extLst>
                      <a:ext uri="{FF2B5EF4-FFF2-40B4-BE49-F238E27FC236}">
                        <a16:creationId xmlns:a16="http://schemas.microsoft.com/office/drawing/2014/main" id="{D74A2521-1865-82C7-AD1E-0251DFB547E6}"/>
                      </a:ext>
                    </a:extLst>
                  </p:cNvPr>
                  <p:cNvSpPr/>
                  <p:nvPr/>
                </p:nvSpPr>
                <p:spPr>
                  <a:xfrm>
                    <a:off x="5385649" y="3274711"/>
                    <a:ext cx="28380" cy="8417"/>
                  </a:xfrm>
                  <a:custGeom>
                    <a:avLst/>
                    <a:gdLst>
                      <a:gd name="connsiteX0" fmla="*/ 32124 w 32116"/>
                      <a:gd name="connsiteY0" fmla="*/ 44 h 9525"/>
                      <a:gd name="connsiteX1" fmla="*/ 8 w 32116"/>
                      <a:gd name="connsiteY1" fmla="*/ 44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116" h="9525">
                        <a:moveTo>
                          <a:pt x="32124" y="44"/>
                        </a:moveTo>
                        <a:lnTo>
                          <a:pt x="8" y="44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6AE00D1F-E2BD-CE36-4136-49A0580E1A5E}"/>
                      </a:ext>
                    </a:extLst>
                  </p:cNvPr>
                  <p:cNvSpPr/>
                  <p:nvPr/>
                </p:nvSpPr>
                <p:spPr>
                  <a:xfrm>
                    <a:off x="5264716" y="3215883"/>
                    <a:ext cx="81776" cy="122829"/>
                  </a:xfrm>
                  <a:custGeom>
                    <a:avLst/>
                    <a:gdLst>
                      <a:gd name="connsiteX0" fmla="*/ 46245 w 92543"/>
                      <a:gd name="connsiteY0" fmla="*/ 14383 h 139001"/>
                      <a:gd name="connsiteX1" fmla="*/ 25231 w 92543"/>
                      <a:gd name="connsiteY1" fmla="*/ 28175 h 139001"/>
                      <a:gd name="connsiteX2" fmla="*/ 18189 w 92543"/>
                      <a:gd name="connsiteY2" fmla="*/ 69602 h 139001"/>
                      <a:gd name="connsiteX3" fmla="*/ 25231 w 92543"/>
                      <a:gd name="connsiteY3" fmla="*/ 110928 h 139001"/>
                      <a:gd name="connsiteX4" fmla="*/ 46245 w 92543"/>
                      <a:gd name="connsiteY4" fmla="*/ 124707 h 139001"/>
                      <a:gd name="connsiteX5" fmla="*/ 67360 w 92543"/>
                      <a:gd name="connsiteY5" fmla="*/ 110928 h 139001"/>
                      <a:gd name="connsiteX6" fmla="*/ 74402 w 92543"/>
                      <a:gd name="connsiteY6" fmla="*/ 69602 h 139001"/>
                      <a:gd name="connsiteX7" fmla="*/ 67360 w 92543"/>
                      <a:gd name="connsiteY7" fmla="*/ 28175 h 139001"/>
                      <a:gd name="connsiteX8" fmla="*/ 46245 w 92543"/>
                      <a:gd name="connsiteY8" fmla="*/ 14383 h 139001"/>
                      <a:gd name="connsiteX9" fmla="*/ 46245 w 92543"/>
                      <a:gd name="connsiteY9" fmla="*/ 44 h 139001"/>
                      <a:gd name="connsiteX10" fmla="*/ 80646 w 92543"/>
                      <a:gd name="connsiteY10" fmla="*/ 17850 h 139001"/>
                      <a:gd name="connsiteX11" fmla="*/ 92548 w 92543"/>
                      <a:gd name="connsiteY11" fmla="*/ 69602 h 139001"/>
                      <a:gd name="connsiteX12" fmla="*/ 80646 w 92543"/>
                      <a:gd name="connsiteY12" fmla="*/ 121240 h 139001"/>
                      <a:gd name="connsiteX13" fmla="*/ 46245 w 92543"/>
                      <a:gd name="connsiteY13" fmla="*/ 139046 h 139001"/>
                      <a:gd name="connsiteX14" fmla="*/ 11895 w 92543"/>
                      <a:gd name="connsiteY14" fmla="*/ 121240 h 139001"/>
                      <a:gd name="connsiteX15" fmla="*/ 5 w 92543"/>
                      <a:gd name="connsiteY15" fmla="*/ 69602 h 139001"/>
                      <a:gd name="connsiteX16" fmla="*/ 11895 w 92543"/>
                      <a:gd name="connsiteY16" fmla="*/ 17850 h 139001"/>
                      <a:gd name="connsiteX17" fmla="*/ 46245 w 92543"/>
                      <a:gd name="connsiteY17" fmla="*/ 44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245" y="14383"/>
                        </a:moveTo>
                        <a:cubicBezTo>
                          <a:pt x="36931" y="14383"/>
                          <a:pt x="29939" y="18993"/>
                          <a:pt x="25231" y="28175"/>
                        </a:cubicBezTo>
                        <a:cubicBezTo>
                          <a:pt x="20524" y="37357"/>
                          <a:pt x="18189" y="51149"/>
                          <a:pt x="18189" y="69602"/>
                        </a:cubicBezTo>
                        <a:cubicBezTo>
                          <a:pt x="18189" y="87954"/>
                          <a:pt x="20524" y="101746"/>
                          <a:pt x="25231" y="110928"/>
                        </a:cubicBezTo>
                        <a:cubicBezTo>
                          <a:pt x="29939" y="120097"/>
                          <a:pt x="36931" y="124707"/>
                          <a:pt x="46245" y="124707"/>
                        </a:cubicBezTo>
                        <a:cubicBezTo>
                          <a:pt x="55610" y="124707"/>
                          <a:pt x="62652" y="120097"/>
                          <a:pt x="67360" y="110928"/>
                        </a:cubicBezTo>
                        <a:cubicBezTo>
                          <a:pt x="72068" y="101746"/>
                          <a:pt x="74402" y="87954"/>
                          <a:pt x="74402" y="69602"/>
                        </a:cubicBezTo>
                        <a:cubicBezTo>
                          <a:pt x="74402" y="51149"/>
                          <a:pt x="72068" y="37357"/>
                          <a:pt x="67360" y="28175"/>
                        </a:cubicBezTo>
                        <a:cubicBezTo>
                          <a:pt x="62652" y="18993"/>
                          <a:pt x="55610" y="14383"/>
                          <a:pt x="46245" y="14383"/>
                        </a:cubicBezTo>
                        <a:close/>
                        <a:moveTo>
                          <a:pt x="46245" y="44"/>
                        </a:moveTo>
                        <a:cubicBezTo>
                          <a:pt x="61269" y="44"/>
                          <a:pt x="72715" y="6001"/>
                          <a:pt x="80646" y="17850"/>
                        </a:cubicBezTo>
                        <a:cubicBezTo>
                          <a:pt x="88576" y="29762"/>
                          <a:pt x="92548" y="46971"/>
                          <a:pt x="92548" y="69602"/>
                        </a:cubicBezTo>
                        <a:cubicBezTo>
                          <a:pt x="92548" y="92119"/>
                          <a:pt x="88576" y="109378"/>
                          <a:pt x="80646" y="121240"/>
                        </a:cubicBezTo>
                        <a:cubicBezTo>
                          <a:pt x="72715" y="133102"/>
                          <a:pt x="61269" y="139046"/>
                          <a:pt x="46245" y="139046"/>
                        </a:cubicBezTo>
                        <a:cubicBezTo>
                          <a:pt x="31221" y="139046"/>
                          <a:pt x="19775" y="133102"/>
                          <a:pt x="11895" y="121240"/>
                        </a:cubicBezTo>
                        <a:cubicBezTo>
                          <a:pt x="3964" y="109378"/>
                          <a:pt x="5" y="92119"/>
                          <a:pt x="5" y="69602"/>
                        </a:cubicBezTo>
                        <a:cubicBezTo>
                          <a:pt x="5" y="46971"/>
                          <a:pt x="3964" y="29762"/>
                          <a:pt x="11895" y="17850"/>
                        </a:cubicBezTo>
                        <a:cubicBezTo>
                          <a:pt x="19775" y="6001"/>
                          <a:pt x="31221" y="44"/>
                          <a:pt x="46245" y="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D6219CAE-7C07-8137-92E7-4796E9ABFD22}"/>
                      </a:ext>
                    </a:extLst>
                  </p:cNvPr>
                  <p:cNvSpPr/>
                  <p:nvPr/>
                </p:nvSpPr>
                <p:spPr>
                  <a:xfrm>
                    <a:off x="5385649" y="1956603"/>
                    <a:ext cx="28380" cy="8417"/>
                  </a:xfrm>
                  <a:custGeom>
                    <a:avLst/>
                    <a:gdLst>
                      <a:gd name="connsiteX0" fmla="*/ 32124 w 32116"/>
                      <a:gd name="connsiteY0" fmla="*/ 5 h 9525"/>
                      <a:gd name="connsiteX1" fmla="*/ 8 w 32116"/>
                      <a:gd name="connsiteY1" fmla="*/ 5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116" h="9525">
                        <a:moveTo>
                          <a:pt x="32124" y="5"/>
                        </a:moveTo>
                        <a:lnTo>
                          <a:pt x="8" y="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8C4AEAD0-4A5A-7F3D-AB70-DEF4DFC6255B}"/>
                      </a:ext>
                    </a:extLst>
                  </p:cNvPr>
                  <p:cNvSpPr/>
                  <p:nvPr/>
                </p:nvSpPr>
                <p:spPr>
                  <a:xfrm>
                    <a:off x="5162655" y="1897774"/>
                    <a:ext cx="75115" cy="120506"/>
                  </a:xfrm>
                  <a:custGeom>
                    <a:avLst/>
                    <a:gdLst>
                      <a:gd name="connsiteX0" fmla="*/ 21764 w 85005"/>
                      <a:gd name="connsiteY0" fmla="*/ 121150 h 136372"/>
                      <a:gd name="connsiteX1" fmla="*/ 85008 w 85005"/>
                      <a:gd name="connsiteY1" fmla="*/ 121150 h 136372"/>
                      <a:gd name="connsiteX2" fmla="*/ 85008 w 85005"/>
                      <a:gd name="connsiteY2" fmla="*/ 136378 h 136372"/>
                      <a:gd name="connsiteX3" fmla="*/ 2 w 85005"/>
                      <a:gd name="connsiteY3" fmla="*/ 136378 h 136372"/>
                      <a:gd name="connsiteX4" fmla="*/ 2 w 85005"/>
                      <a:gd name="connsiteY4" fmla="*/ 121150 h 136372"/>
                      <a:gd name="connsiteX5" fmla="*/ 28109 w 85005"/>
                      <a:gd name="connsiteY5" fmla="*/ 92474 h 136372"/>
                      <a:gd name="connsiteX6" fmla="*/ 50467 w 85005"/>
                      <a:gd name="connsiteY6" fmla="*/ 69258 h 136372"/>
                      <a:gd name="connsiteX7" fmla="*/ 62611 w 85005"/>
                      <a:gd name="connsiteY7" fmla="*/ 52736 h 136372"/>
                      <a:gd name="connsiteX8" fmla="*/ 66075 w 85005"/>
                      <a:gd name="connsiteY8" fmla="*/ 39401 h 136372"/>
                      <a:gd name="connsiteX9" fmla="*/ 58588 w 85005"/>
                      <a:gd name="connsiteY9" fmla="*/ 21976 h 136372"/>
                      <a:gd name="connsiteX10" fmla="*/ 39060 w 85005"/>
                      <a:gd name="connsiteY10" fmla="*/ 15233 h 136372"/>
                      <a:gd name="connsiteX11" fmla="*/ 21066 w 85005"/>
                      <a:gd name="connsiteY11" fmla="*/ 18217 h 136372"/>
                      <a:gd name="connsiteX12" fmla="*/ 890 w 85005"/>
                      <a:gd name="connsiteY12" fmla="*/ 27196 h 136372"/>
                      <a:gd name="connsiteX13" fmla="*/ 890 w 85005"/>
                      <a:gd name="connsiteY13" fmla="*/ 8883 h 136372"/>
                      <a:gd name="connsiteX14" fmla="*/ 21320 w 85005"/>
                      <a:gd name="connsiteY14" fmla="*/ 2240 h 136372"/>
                      <a:gd name="connsiteX15" fmla="*/ 38717 w 85005"/>
                      <a:gd name="connsiteY15" fmla="*/ 5 h 136372"/>
                      <a:gd name="connsiteX16" fmla="*/ 71925 w 85005"/>
                      <a:gd name="connsiteY16" fmla="*/ 10419 h 136372"/>
                      <a:gd name="connsiteX17" fmla="*/ 84272 w 85005"/>
                      <a:gd name="connsiteY17" fmla="*/ 38207 h 136372"/>
                      <a:gd name="connsiteX18" fmla="*/ 81188 w 85005"/>
                      <a:gd name="connsiteY18" fmla="*/ 53879 h 136372"/>
                      <a:gd name="connsiteX19" fmla="*/ 69945 w 85005"/>
                      <a:gd name="connsiteY19" fmla="*/ 71341 h 136372"/>
                      <a:gd name="connsiteX20" fmla="*/ 55670 w 85005"/>
                      <a:gd name="connsiteY20" fmla="*/ 86378 h 136372"/>
                      <a:gd name="connsiteX21" fmla="*/ 21764 w 85005"/>
                      <a:gd name="connsiteY21" fmla="*/ 121150 h 136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5005" h="136372">
                        <a:moveTo>
                          <a:pt x="21764" y="121150"/>
                        </a:moveTo>
                        <a:lnTo>
                          <a:pt x="85008" y="121150"/>
                        </a:lnTo>
                        <a:lnTo>
                          <a:pt x="85008" y="136378"/>
                        </a:lnTo>
                        <a:lnTo>
                          <a:pt x="2" y="136378"/>
                        </a:lnTo>
                        <a:lnTo>
                          <a:pt x="2" y="121150"/>
                        </a:lnTo>
                        <a:cubicBezTo>
                          <a:pt x="6892" y="114013"/>
                          <a:pt x="16206" y="104488"/>
                          <a:pt x="28109" y="92474"/>
                        </a:cubicBezTo>
                        <a:cubicBezTo>
                          <a:pt x="39948" y="80472"/>
                          <a:pt x="47434" y="72738"/>
                          <a:pt x="50467" y="69258"/>
                        </a:cubicBezTo>
                        <a:cubicBezTo>
                          <a:pt x="56266" y="62756"/>
                          <a:pt x="60327" y="57257"/>
                          <a:pt x="62611" y="52736"/>
                        </a:cubicBezTo>
                        <a:cubicBezTo>
                          <a:pt x="64933" y="48227"/>
                          <a:pt x="66075" y="43757"/>
                          <a:pt x="66075" y="39401"/>
                        </a:cubicBezTo>
                        <a:cubicBezTo>
                          <a:pt x="66075" y="32251"/>
                          <a:pt x="63601" y="26497"/>
                          <a:pt x="58588" y="21976"/>
                        </a:cubicBezTo>
                        <a:cubicBezTo>
                          <a:pt x="53589" y="17519"/>
                          <a:pt x="47092" y="15233"/>
                          <a:pt x="39060" y="15233"/>
                        </a:cubicBezTo>
                        <a:cubicBezTo>
                          <a:pt x="33413" y="15233"/>
                          <a:pt x="27411" y="16223"/>
                          <a:pt x="21066" y="18217"/>
                        </a:cubicBezTo>
                        <a:cubicBezTo>
                          <a:pt x="14772" y="20198"/>
                          <a:pt x="8085" y="23170"/>
                          <a:pt x="890" y="27196"/>
                        </a:cubicBezTo>
                        <a:lnTo>
                          <a:pt x="890" y="8883"/>
                        </a:lnTo>
                        <a:cubicBezTo>
                          <a:pt x="8186" y="5962"/>
                          <a:pt x="14975" y="3726"/>
                          <a:pt x="21320" y="2240"/>
                        </a:cubicBezTo>
                        <a:cubicBezTo>
                          <a:pt x="27665" y="755"/>
                          <a:pt x="33464" y="5"/>
                          <a:pt x="38717" y="5"/>
                        </a:cubicBezTo>
                        <a:cubicBezTo>
                          <a:pt x="52599" y="5"/>
                          <a:pt x="63651" y="3472"/>
                          <a:pt x="71925" y="10419"/>
                        </a:cubicBezTo>
                        <a:cubicBezTo>
                          <a:pt x="80148" y="17366"/>
                          <a:pt x="84272" y="26599"/>
                          <a:pt x="84272" y="38207"/>
                        </a:cubicBezTo>
                        <a:cubicBezTo>
                          <a:pt x="84272" y="43706"/>
                          <a:pt x="83231" y="48964"/>
                          <a:pt x="81188" y="53879"/>
                        </a:cubicBezTo>
                        <a:cubicBezTo>
                          <a:pt x="79107" y="58844"/>
                          <a:pt x="75389" y="64648"/>
                          <a:pt x="69945" y="71341"/>
                        </a:cubicBezTo>
                        <a:cubicBezTo>
                          <a:pt x="68461" y="73081"/>
                          <a:pt x="63702" y="78085"/>
                          <a:pt x="55670" y="86378"/>
                        </a:cubicBezTo>
                        <a:cubicBezTo>
                          <a:pt x="47688" y="94658"/>
                          <a:pt x="36382" y="106266"/>
                          <a:pt x="21764" y="1211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id="{6FA17643-7256-DD3A-67E7-7C71FE0794EC}"/>
                      </a:ext>
                    </a:extLst>
                  </p:cNvPr>
                  <p:cNvSpPr/>
                  <p:nvPr/>
                </p:nvSpPr>
                <p:spPr>
                  <a:xfrm>
                    <a:off x="5264716" y="1897774"/>
                    <a:ext cx="81776" cy="122829"/>
                  </a:xfrm>
                  <a:custGeom>
                    <a:avLst/>
                    <a:gdLst>
                      <a:gd name="connsiteX0" fmla="*/ 46245 w 92543"/>
                      <a:gd name="connsiteY0" fmla="*/ 14344 h 139001"/>
                      <a:gd name="connsiteX1" fmla="*/ 25231 w 92543"/>
                      <a:gd name="connsiteY1" fmla="*/ 28136 h 139001"/>
                      <a:gd name="connsiteX2" fmla="*/ 18189 w 92543"/>
                      <a:gd name="connsiteY2" fmla="*/ 69563 h 139001"/>
                      <a:gd name="connsiteX3" fmla="*/ 25231 w 92543"/>
                      <a:gd name="connsiteY3" fmla="*/ 110876 h 139001"/>
                      <a:gd name="connsiteX4" fmla="*/ 46245 w 92543"/>
                      <a:gd name="connsiteY4" fmla="*/ 124668 h 139001"/>
                      <a:gd name="connsiteX5" fmla="*/ 67360 w 92543"/>
                      <a:gd name="connsiteY5" fmla="*/ 110876 h 139001"/>
                      <a:gd name="connsiteX6" fmla="*/ 74402 w 92543"/>
                      <a:gd name="connsiteY6" fmla="*/ 69563 h 139001"/>
                      <a:gd name="connsiteX7" fmla="*/ 67360 w 92543"/>
                      <a:gd name="connsiteY7" fmla="*/ 28136 h 139001"/>
                      <a:gd name="connsiteX8" fmla="*/ 46245 w 92543"/>
                      <a:gd name="connsiteY8" fmla="*/ 14344 h 139001"/>
                      <a:gd name="connsiteX9" fmla="*/ 46245 w 92543"/>
                      <a:gd name="connsiteY9" fmla="*/ 5 h 139001"/>
                      <a:gd name="connsiteX10" fmla="*/ 80646 w 92543"/>
                      <a:gd name="connsiteY10" fmla="*/ 17811 h 139001"/>
                      <a:gd name="connsiteX11" fmla="*/ 92548 w 92543"/>
                      <a:gd name="connsiteY11" fmla="*/ 69563 h 139001"/>
                      <a:gd name="connsiteX12" fmla="*/ 80646 w 92543"/>
                      <a:gd name="connsiteY12" fmla="*/ 121201 h 139001"/>
                      <a:gd name="connsiteX13" fmla="*/ 46245 w 92543"/>
                      <a:gd name="connsiteY13" fmla="*/ 139007 h 139001"/>
                      <a:gd name="connsiteX14" fmla="*/ 11844 w 92543"/>
                      <a:gd name="connsiteY14" fmla="*/ 121201 h 139001"/>
                      <a:gd name="connsiteX15" fmla="*/ 5 w 92543"/>
                      <a:gd name="connsiteY15" fmla="*/ 69563 h 139001"/>
                      <a:gd name="connsiteX16" fmla="*/ 11844 w 92543"/>
                      <a:gd name="connsiteY16" fmla="*/ 17811 h 139001"/>
                      <a:gd name="connsiteX17" fmla="*/ 46245 w 92543"/>
                      <a:gd name="connsiteY17" fmla="*/ 5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245" y="14344"/>
                        </a:moveTo>
                        <a:cubicBezTo>
                          <a:pt x="36931" y="14344"/>
                          <a:pt x="29939" y="18954"/>
                          <a:pt x="25231" y="28136"/>
                        </a:cubicBezTo>
                        <a:cubicBezTo>
                          <a:pt x="20524" y="37305"/>
                          <a:pt x="18189" y="51097"/>
                          <a:pt x="18189" y="69563"/>
                        </a:cubicBezTo>
                        <a:cubicBezTo>
                          <a:pt x="18189" y="87915"/>
                          <a:pt x="20524" y="101707"/>
                          <a:pt x="25231" y="110876"/>
                        </a:cubicBezTo>
                        <a:cubicBezTo>
                          <a:pt x="29939" y="120058"/>
                          <a:pt x="36931" y="124668"/>
                          <a:pt x="46245" y="124668"/>
                        </a:cubicBezTo>
                        <a:cubicBezTo>
                          <a:pt x="55610" y="124668"/>
                          <a:pt x="62652" y="120058"/>
                          <a:pt x="67360" y="110876"/>
                        </a:cubicBezTo>
                        <a:cubicBezTo>
                          <a:pt x="72068" y="101707"/>
                          <a:pt x="74402" y="87915"/>
                          <a:pt x="74402" y="69563"/>
                        </a:cubicBezTo>
                        <a:cubicBezTo>
                          <a:pt x="74402" y="51097"/>
                          <a:pt x="72068" y="37305"/>
                          <a:pt x="67360" y="28136"/>
                        </a:cubicBezTo>
                        <a:cubicBezTo>
                          <a:pt x="62652" y="18954"/>
                          <a:pt x="55610" y="14344"/>
                          <a:pt x="46245" y="14344"/>
                        </a:cubicBezTo>
                        <a:close/>
                        <a:moveTo>
                          <a:pt x="46245" y="5"/>
                        </a:moveTo>
                        <a:cubicBezTo>
                          <a:pt x="61269" y="5"/>
                          <a:pt x="72715" y="5962"/>
                          <a:pt x="80646" y="17811"/>
                        </a:cubicBezTo>
                        <a:cubicBezTo>
                          <a:pt x="88576" y="29723"/>
                          <a:pt x="92548" y="46932"/>
                          <a:pt x="92548" y="69563"/>
                        </a:cubicBezTo>
                        <a:cubicBezTo>
                          <a:pt x="92548" y="92080"/>
                          <a:pt x="88576" y="109339"/>
                          <a:pt x="80646" y="121201"/>
                        </a:cubicBezTo>
                        <a:cubicBezTo>
                          <a:pt x="72715" y="133063"/>
                          <a:pt x="61269" y="139007"/>
                          <a:pt x="46245" y="139007"/>
                        </a:cubicBezTo>
                        <a:cubicBezTo>
                          <a:pt x="31221" y="139007"/>
                          <a:pt x="19775" y="133063"/>
                          <a:pt x="11844" y="121201"/>
                        </a:cubicBezTo>
                        <a:cubicBezTo>
                          <a:pt x="3964" y="109339"/>
                          <a:pt x="5" y="92080"/>
                          <a:pt x="5" y="69563"/>
                        </a:cubicBezTo>
                        <a:cubicBezTo>
                          <a:pt x="5" y="46932"/>
                          <a:pt x="3964" y="29723"/>
                          <a:pt x="11844" y="17811"/>
                        </a:cubicBezTo>
                        <a:cubicBezTo>
                          <a:pt x="19775" y="5962"/>
                          <a:pt x="31221" y="5"/>
                          <a:pt x="46245" y="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6" name="Freeform 585">
                    <a:extLst>
                      <a:ext uri="{FF2B5EF4-FFF2-40B4-BE49-F238E27FC236}">
                        <a16:creationId xmlns:a16="http://schemas.microsoft.com/office/drawing/2014/main" id="{528A3438-3AFE-74ED-1FA0-46CA665EB68E}"/>
                      </a:ext>
                    </a:extLst>
                  </p:cNvPr>
                  <p:cNvSpPr/>
                  <p:nvPr/>
                </p:nvSpPr>
                <p:spPr>
                  <a:xfrm>
                    <a:off x="8816829" y="3278436"/>
                    <a:ext cx="28380" cy="8417"/>
                  </a:xfrm>
                  <a:custGeom>
                    <a:avLst/>
                    <a:gdLst>
                      <a:gd name="connsiteX0" fmla="*/ 32227 w 32116"/>
                      <a:gd name="connsiteY0" fmla="*/ 45 h 9525"/>
                      <a:gd name="connsiteX1" fmla="*/ 110 w 32116"/>
                      <a:gd name="connsiteY1" fmla="*/ 45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116" h="9525">
                        <a:moveTo>
                          <a:pt x="32227" y="45"/>
                        </a:moveTo>
                        <a:lnTo>
                          <a:pt x="110" y="4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586">
                    <a:extLst>
                      <a:ext uri="{FF2B5EF4-FFF2-40B4-BE49-F238E27FC236}">
                        <a16:creationId xmlns:a16="http://schemas.microsoft.com/office/drawing/2014/main" id="{82E8EED2-3D60-09B0-5FFD-AD535B0A8D9D}"/>
                      </a:ext>
                    </a:extLst>
                  </p:cNvPr>
                  <p:cNvSpPr/>
                  <p:nvPr/>
                </p:nvSpPr>
                <p:spPr>
                  <a:xfrm>
                    <a:off x="8695897" y="3219608"/>
                    <a:ext cx="81776" cy="122829"/>
                  </a:xfrm>
                  <a:custGeom>
                    <a:avLst/>
                    <a:gdLst>
                      <a:gd name="connsiteX0" fmla="*/ 46347 w 92543"/>
                      <a:gd name="connsiteY0" fmla="*/ 14383 h 139001"/>
                      <a:gd name="connsiteX1" fmla="*/ 25333 w 92543"/>
                      <a:gd name="connsiteY1" fmla="*/ 28175 h 139001"/>
                      <a:gd name="connsiteX2" fmla="*/ 18291 w 92543"/>
                      <a:gd name="connsiteY2" fmla="*/ 69602 h 139001"/>
                      <a:gd name="connsiteX3" fmla="*/ 25333 w 92543"/>
                      <a:gd name="connsiteY3" fmla="*/ 110928 h 139001"/>
                      <a:gd name="connsiteX4" fmla="*/ 46347 w 92543"/>
                      <a:gd name="connsiteY4" fmla="*/ 124720 h 139001"/>
                      <a:gd name="connsiteX5" fmla="*/ 67462 w 92543"/>
                      <a:gd name="connsiteY5" fmla="*/ 110928 h 139001"/>
                      <a:gd name="connsiteX6" fmla="*/ 74504 w 92543"/>
                      <a:gd name="connsiteY6" fmla="*/ 69602 h 139001"/>
                      <a:gd name="connsiteX7" fmla="*/ 67462 w 92543"/>
                      <a:gd name="connsiteY7" fmla="*/ 28175 h 139001"/>
                      <a:gd name="connsiteX8" fmla="*/ 46347 w 92543"/>
                      <a:gd name="connsiteY8" fmla="*/ 14383 h 139001"/>
                      <a:gd name="connsiteX9" fmla="*/ 46347 w 92543"/>
                      <a:gd name="connsiteY9" fmla="*/ 45 h 139001"/>
                      <a:gd name="connsiteX10" fmla="*/ 80748 w 92543"/>
                      <a:gd name="connsiteY10" fmla="*/ 17901 h 139001"/>
                      <a:gd name="connsiteX11" fmla="*/ 92650 w 92543"/>
                      <a:gd name="connsiteY11" fmla="*/ 69602 h 139001"/>
                      <a:gd name="connsiteX12" fmla="*/ 80748 w 92543"/>
                      <a:gd name="connsiteY12" fmla="*/ 121240 h 139001"/>
                      <a:gd name="connsiteX13" fmla="*/ 46347 w 92543"/>
                      <a:gd name="connsiteY13" fmla="*/ 139046 h 139001"/>
                      <a:gd name="connsiteX14" fmla="*/ 11997 w 92543"/>
                      <a:gd name="connsiteY14" fmla="*/ 121240 h 139001"/>
                      <a:gd name="connsiteX15" fmla="*/ 107 w 92543"/>
                      <a:gd name="connsiteY15" fmla="*/ 69602 h 139001"/>
                      <a:gd name="connsiteX16" fmla="*/ 11997 w 92543"/>
                      <a:gd name="connsiteY16" fmla="*/ 17901 h 139001"/>
                      <a:gd name="connsiteX17" fmla="*/ 46347 w 92543"/>
                      <a:gd name="connsiteY17" fmla="*/ 45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347" y="14383"/>
                        </a:moveTo>
                        <a:cubicBezTo>
                          <a:pt x="37033" y="14383"/>
                          <a:pt x="30041" y="18993"/>
                          <a:pt x="25333" y="28175"/>
                        </a:cubicBezTo>
                        <a:cubicBezTo>
                          <a:pt x="20626" y="37357"/>
                          <a:pt x="18291" y="51149"/>
                          <a:pt x="18291" y="69602"/>
                        </a:cubicBezTo>
                        <a:cubicBezTo>
                          <a:pt x="18291" y="87954"/>
                          <a:pt x="20626" y="101746"/>
                          <a:pt x="25333" y="110928"/>
                        </a:cubicBezTo>
                        <a:cubicBezTo>
                          <a:pt x="30041" y="120097"/>
                          <a:pt x="37033" y="124720"/>
                          <a:pt x="46347" y="124720"/>
                        </a:cubicBezTo>
                        <a:cubicBezTo>
                          <a:pt x="55712" y="124720"/>
                          <a:pt x="62754" y="120097"/>
                          <a:pt x="67462" y="110928"/>
                        </a:cubicBezTo>
                        <a:cubicBezTo>
                          <a:pt x="72170" y="101746"/>
                          <a:pt x="74504" y="87954"/>
                          <a:pt x="74504" y="69602"/>
                        </a:cubicBezTo>
                        <a:cubicBezTo>
                          <a:pt x="74504" y="51149"/>
                          <a:pt x="72170" y="37357"/>
                          <a:pt x="67462" y="28175"/>
                        </a:cubicBezTo>
                        <a:cubicBezTo>
                          <a:pt x="62754" y="18993"/>
                          <a:pt x="55712" y="14383"/>
                          <a:pt x="46347" y="14383"/>
                        </a:cubicBezTo>
                        <a:close/>
                        <a:moveTo>
                          <a:pt x="46347" y="45"/>
                        </a:moveTo>
                        <a:cubicBezTo>
                          <a:pt x="61371" y="45"/>
                          <a:pt x="72817" y="6001"/>
                          <a:pt x="80748" y="17901"/>
                        </a:cubicBezTo>
                        <a:cubicBezTo>
                          <a:pt x="88678" y="29762"/>
                          <a:pt x="92650" y="46971"/>
                          <a:pt x="92650" y="69602"/>
                        </a:cubicBezTo>
                        <a:cubicBezTo>
                          <a:pt x="92650" y="92170"/>
                          <a:pt x="88678" y="109391"/>
                          <a:pt x="80748" y="121240"/>
                        </a:cubicBezTo>
                        <a:cubicBezTo>
                          <a:pt x="72817" y="133153"/>
                          <a:pt x="61371" y="139046"/>
                          <a:pt x="46347" y="139046"/>
                        </a:cubicBezTo>
                        <a:cubicBezTo>
                          <a:pt x="31323" y="139046"/>
                          <a:pt x="19877" y="133153"/>
                          <a:pt x="11997" y="121240"/>
                        </a:cubicBezTo>
                        <a:cubicBezTo>
                          <a:pt x="4066" y="109391"/>
                          <a:pt x="107" y="92170"/>
                          <a:pt x="107" y="69602"/>
                        </a:cubicBezTo>
                        <a:cubicBezTo>
                          <a:pt x="107" y="46971"/>
                          <a:pt x="4066" y="29762"/>
                          <a:pt x="11997" y="17901"/>
                        </a:cubicBezTo>
                        <a:cubicBezTo>
                          <a:pt x="19877" y="6001"/>
                          <a:pt x="31323" y="45"/>
                          <a:pt x="46347" y="4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8" name="Freeform 587">
                    <a:extLst>
                      <a:ext uri="{FF2B5EF4-FFF2-40B4-BE49-F238E27FC236}">
                        <a16:creationId xmlns:a16="http://schemas.microsoft.com/office/drawing/2014/main" id="{9B17F855-260D-955B-E22E-73F42FA728D7}"/>
                      </a:ext>
                    </a:extLst>
                  </p:cNvPr>
                  <p:cNvSpPr/>
                  <p:nvPr/>
                </p:nvSpPr>
                <p:spPr>
                  <a:xfrm>
                    <a:off x="8816829" y="1960328"/>
                    <a:ext cx="28380" cy="8417"/>
                  </a:xfrm>
                  <a:custGeom>
                    <a:avLst/>
                    <a:gdLst>
                      <a:gd name="connsiteX0" fmla="*/ 32227 w 32116"/>
                      <a:gd name="connsiteY0" fmla="*/ 5 h 9525"/>
                      <a:gd name="connsiteX1" fmla="*/ 110 w 32116"/>
                      <a:gd name="connsiteY1" fmla="*/ 5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116" h="9525">
                        <a:moveTo>
                          <a:pt x="32227" y="5"/>
                        </a:moveTo>
                        <a:lnTo>
                          <a:pt x="110" y="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588">
                    <a:extLst>
                      <a:ext uri="{FF2B5EF4-FFF2-40B4-BE49-F238E27FC236}">
                        <a16:creationId xmlns:a16="http://schemas.microsoft.com/office/drawing/2014/main" id="{5A5E0C9C-F861-8CC2-13CD-39DDDD4327B5}"/>
                      </a:ext>
                    </a:extLst>
                  </p:cNvPr>
                  <p:cNvSpPr/>
                  <p:nvPr/>
                </p:nvSpPr>
                <p:spPr>
                  <a:xfrm>
                    <a:off x="8593836" y="1901501"/>
                    <a:ext cx="75115" cy="120551"/>
                  </a:xfrm>
                  <a:custGeom>
                    <a:avLst/>
                    <a:gdLst>
                      <a:gd name="connsiteX0" fmla="*/ 21866 w 85005"/>
                      <a:gd name="connsiteY0" fmla="*/ 121150 h 136423"/>
                      <a:gd name="connsiteX1" fmla="*/ 85110 w 85005"/>
                      <a:gd name="connsiteY1" fmla="*/ 121150 h 136423"/>
                      <a:gd name="connsiteX2" fmla="*/ 85110 w 85005"/>
                      <a:gd name="connsiteY2" fmla="*/ 136428 h 136423"/>
                      <a:gd name="connsiteX3" fmla="*/ 104 w 85005"/>
                      <a:gd name="connsiteY3" fmla="*/ 136428 h 136423"/>
                      <a:gd name="connsiteX4" fmla="*/ 104 w 85005"/>
                      <a:gd name="connsiteY4" fmla="*/ 121150 h 136423"/>
                      <a:gd name="connsiteX5" fmla="*/ 28211 w 85005"/>
                      <a:gd name="connsiteY5" fmla="*/ 92474 h 136423"/>
                      <a:gd name="connsiteX6" fmla="*/ 50569 w 85005"/>
                      <a:gd name="connsiteY6" fmla="*/ 69258 h 136423"/>
                      <a:gd name="connsiteX7" fmla="*/ 62713 w 85005"/>
                      <a:gd name="connsiteY7" fmla="*/ 52736 h 136423"/>
                      <a:gd name="connsiteX8" fmla="*/ 66177 w 85005"/>
                      <a:gd name="connsiteY8" fmla="*/ 39401 h 136423"/>
                      <a:gd name="connsiteX9" fmla="*/ 58690 w 85005"/>
                      <a:gd name="connsiteY9" fmla="*/ 21976 h 136423"/>
                      <a:gd name="connsiteX10" fmla="*/ 39162 w 85005"/>
                      <a:gd name="connsiteY10" fmla="*/ 15233 h 136423"/>
                      <a:gd name="connsiteX11" fmla="*/ 21168 w 85005"/>
                      <a:gd name="connsiteY11" fmla="*/ 18217 h 136423"/>
                      <a:gd name="connsiteX12" fmla="*/ 992 w 85005"/>
                      <a:gd name="connsiteY12" fmla="*/ 27196 h 136423"/>
                      <a:gd name="connsiteX13" fmla="*/ 992 w 85005"/>
                      <a:gd name="connsiteY13" fmla="*/ 8883 h 136423"/>
                      <a:gd name="connsiteX14" fmla="*/ 21422 w 85005"/>
                      <a:gd name="connsiteY14" fmla="*/ 2241 h 136423"/>
                      <a:gd name="connsiteX15" fmla="*/ 38819 w 85005"/>
                      <a:gd name="connsiteY15" fmla="*/ 5 h 136423"/>
                      <a:gd name="connsiteX16" fmla="*/ 72027 w 85005"/>
                      <a:gd name="connsiteY16" fmla="*/ 10419 h 136423"/>
                      <a:gd name="connsiteX17" fmla="*/ 84373 w 85005"/>
                      <a:gd name="connsiteY17" fmla="*/ 38207 h 136423"/>
                      <a:gd name="connsiteX18" fmla="*/ 81290 w 85005"/>
                      <a:gd name="connsiteY18" fmla="*/ 53879 h 136423"/>
                      <a:gd name="connsiteX19" fmla="*/ 70047 w 85005"/>
                      <a:gd name="connsiteY19" fmla="*/ 71341 h 136423"/>
                      <a:gd name="connsiteX20" fmla="*/ 55772 w 85005"/>
                      <a:gd name="connsiteY20" fmla="*/ 86378 h 136423"/>
                      <a:gd name="connsiteX21" fmla="*/ 21866 w 85005"/>
                      <a:gd name="connsiteY21" fmla="*/ 121150 h 13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5005" h="136423">
                        <a:moveTo>
                          <a:pt x="21866" y="121150"/>
                        </a:moveTo>
                        <a:lnTo>
                          <a:pt x="85110" y="121150"/>
                        </a:lnTo>
                        <a:lnTo>
                          <a:pt x="85110" y="136428"/>
                        </a:lnTo>
                        <a:lnTo>
                          <a:pt x="104" y="136428"/>
                        </a:lnTo>
                        <a:lnTo>
                          <a:pt x="104" y="121150"/>
                        </a:lnTo>
                        <a:cubicBezTo>
                          <a:pt x="6994" y="114051"/>
                          <a:pt x="16308" y="104488"/>
                          <a:pt x="28211" y="92474"/>
                        </a:cubicBezTo>
                        <a:cubicBezTo>
                          <a:pt x="40050" y="80523"/>
                          <a:pt x="47537" y="72738"/>
                          <a:pt x="50569" y="69258"/>
                        </a:cubicBezTo>
                        <a:cubicBezTo>
                          <a:pt x="56368" y="62756"/>
                          <a:pt x="60429" y="57257"/>
                          <a:pt x="62713" y="52736"/>
                        </a:cubicBezTo>
                        <a:cubicBezTo>
                          <a:pt x="65035" y="48227"/>
                          <a:pt x="66177" y="43757"/>
                          <a:pt x="66177" y="39401"/>
                        </a:cubicBezTo>
                        <a:cubicBezTo>
                          <a:pt x="66177" y="32301"/>
                          <a:pt x="63703" y="26498"/>
                          <a:pt x="58690" y="21976"/>
                        </a:cubicBezTo>
                        <a:cubicBezTo>
                          <a:pt x="53691" y="17519"/>
                          <a:pt x="47194" y="15233"/>
                          <a:pt x="39162" y="15233"/>
                        </a:cubicBezTo>
                        <a:cubicBezTo>
                          <a:pt x="33515" y="15233"/>
                          <a:pt x="27513" y="16223"/>
                          <a:pt x="21168" y="18217"/>
                        </a:cubicBezTo>
                        <a:cubicBezTo>
                          <a:pt x="14874" y="20198"/>
                          <a:pt x="8187" y="23170"/>
                          <a:pt x="992" y="27196"/>
                        </a:cubicBezTo>
                        <a:lnTo>
                          <a:pt x="992" y="8883"/>
                        </a:lnTo>
                        <a:cubicBezTo>
                          <a:pt x="8288" y="5962"/>
                          <a:pt x="15077" y="3727"/>
                          <a:pt x="21422" y="2241"/>
                        </a:cubicBezTo>
                        <a:cubicBezTo>
                          <a:pt x="27766" y="755"/>
                          <a:pt x="33565" y="5"/>
                          <a:pt x="38819" y="5"/>
                        </a:cubicBezTo>
                        <a:cubicBezTo>
                          <a:pt x="52701" y="5"/>
                          <a:pt x="63753" y="3473"/>
                          <a:pt x="72027" y="10419"/>
                        </a:cubicBezTo>
                        <a:cubicBezTo>
                          <a:pt x="80250" y="17366"/>
                          <a:pt x="84373" y="26650"/>
                          <a:pt x="84373" y="38207"/>
                        </a:cubicBezTo>
                        <a:cubicBezTo>
                          <a:pt x="84373" y="43757"/>
                          <a:pt x="83333" y="48964"/>
                          <a:pt x="81290" y="53879"/>
                        </a:cubicBezTo>
                        <a:cubicBezTo>
                          <a:pt x="79209" y="58844"/>
                          <a:pt x="75491" y="64648"/>
                          <a:pt x="70047" y="71341"/>
                        </a:cubicBezTo>
                        <a:cubicBezTo>
                          <a:pt x="68563" y="73081"/>
                          <a:pt x="63804" y="78085"/>
                          <a:pt x="55772" y="86378"/>
                        </a:cubicBezTo>
                        <a:cubicBezTo>
                          <a:pt x="47790" y="94658"/>
                          <a:pt x="36484" y="106266"/>
                          <a:pt x="21866" y="1211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0" name="Freeform 589">
                    <a:extLst>
                      <a:ext uri="{FF2B5EF4-FFF2-40B4-BE49-F238E27FC236}">
                        <a16:creationId xmlns:a16="http://schemas.microsoft.com/office/drawing/2014/main" id="{EE88D4F1-84E9-4CE0-19E7-6539FDA7C7E5}"/>
                      </a:ext>
                    </a:extLst>
                  </p:cNvPr>
                  <p:cNvSpPr/>
                  <p:nvPr/>
                </p:nvSpPr>
                <p:spPr>
                  <a:xfrm>
                    <a:off x="8695897" y="1901501"/>
                    <a:ext cx="81776" cy="122829"/>
                  </a:xfrm>
                  <a:custGeom>
                    <a:avLst/>
                    <a:gdLst>
                      <a:gd name="connsiteX0" fmla="*/ 46347 w 92543"/>
                      <a:gd name="connsiteY0" fmla="*/ 14344 h 139001"/>
                      <a:gd name="connsiteX1" fmla="*/ 25333 w 92543"/>
                      <a:gd name="connsiteY1" fmla="*/ 28136 h 139001"/>
                      <a:gd name="connsiteX2" fmla="*/ 18291 w 92543"/>
                      <a:gd name="connsiteY2" fmla="*/ 69563 h 139001"/>
                      <a:gd name="connsiteX3" fmla="*/ 25333 w 92543"/>
                      <a:gd name="connsiteY3" fmla="*/ 110876 h 139001"/>
                      <a:gd name="connsiteX4" fmla="*/ 46347 w 92543"/>
                      <a:gd name="connsiteY4" fmla="*/ 124668 h 139001"/>
                      <a:gd name="connsiteX5" fmla="*/ 67462 w 92543"/>
                      <a:gd name="connsiteY5" fmla="*/ 110876 h 139001"/>
                      <a:gd name="connsiteX6" fmla="*/ 74504 w 92543"/>
                      <a:gd name="connsiteY6" fmla="*/ 69563 h 139001"/>
                      <a:gd name="connsiteX7" fmla="*/ 67462 w 92543"/>
                      <a:gd name="connsiteY7" fmla="*/ 28136 h 139001"/>
                      <a:gd name="connsiteX8" fmla="*/ 46347 w 92543"/>
                      <a:gd name="connsiteY8" fmla="*/ 14344 h 139001"/>
                      <a:gd name="connsiteX9" fmla="*/ 46347 w 92543"/>
                      <a:gd name="connsiteY9" fmla="*/ 5 h 139001"/>
                      <a:gd name="connsiteX10" fmla="*/ 80748 w 92543"/>
                      <a:gd name="connsiteY10" fmla="*/ 17811 h 139001"/>
                      <a:gd name="connsiteX11" fmla="*/ 92650 w 92543"/>
                      <a:gd name="connsiteY11" fmla="*/ 69563 h 139001"/>
                      <a:gd name="connsiteX12" fmla="*/ 80748 w 92543"/>
                      <a:gd name="connsiteY12" fmla="*/ 121201 h 139001"/>
                      <a:gd name="connsiteX13" fmla="*/ 46347 w 92543"/>
                      <a:gd name="connsiteY13" fmla="*/ 139007 h 139001"/>
                      <a:gd name="connsiteX14" fmla="*/ 11946 w 92543"/>
                      <a:gd name="connsiteY14" fmla="*/ 121201 h 139001"/>
                      <a:gd name="connsiteX15" fmla="*/ 107 w 92543"/>
                      <a:gd name="connsiteY15" fmla="*/ 69563 h 139001"/>
                      <a:gd name="connsiteX16" fmla="*/ 11946 w 92543"/>
                      <a:gd name="connsiteY16" fmla="*/ 17811 h 139001"/>
                      <a:gd name="connsiteX17" fmla="*/ 46347 w 92543"/>
                      <a:gd name="connsiteY17" fmla="*/ 5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347" y="14344"/>
                        </a:moveTo>
                        <a:cubicBezTo>
                          <a:pt x="37033" y="14344"/>
                          <a:pt x="30041" y="18954"/>
                          <a:pt x="25333" y="28136"/>
                        </a:cubicBezTo>
                        <a:cubicBezTo>
                          <a:pt x="20626" y="37305"/>
                          <a:pt x="18291" y="51097"/>
                          <a:pt x="18291" y="69563"/>
                        </a:cubicBezTo>
                        <a:cubicBezTo>
                          <a:pt x="18291" y="87915"/>
                          <a:pt x="20626" y="101707"/>
                          <a:pt x="25333" y="110876"/>
                        </a:cubicBezTo>
                        <a:cubicBezTo>
                          <a:pt x="30041" y="120058"/>
                          <a:pt x="37033" y="124668"/>
                          <a:pt x="46347" y="124668"/>
                        </a:cubicBezTo>
                        <a:cubicBezTo>
                          <a:pt x="55712" y="124668"/>
                          <a:pt x="62754" y="120058"/>
                          <a:pt x="67462" y="110876"/>
                        </a:cubicBezTo>
                        <a:cubicBezTo>
                          <a:pt x="72170" y="101707"/>
                          <a:pt x="74504" y="87915"/>
                          <a:pt x="74504" y="69563"/>
                        </a:cubicBezTo>
                        <a:cubicBezTo>
                          <a:pt x="74504" y="51097"/>
                          <a:pt x="72170" y="37305"/>
                          <a:pt x="67462" y="28136"/>
                        </a:cubicBezTo>
                        <a:cubicBezTo>
                          <a:pt x="62754" y="18954"/>
                          <a:pt x="55712" y="14344"/>
                          <a:pt x="46347" y="14344"/>
                        </a:cubicBezTo>
                        <a:close/>
                        <a:moveTo>
                          <a:pt x="46347" y="5"/>
                        </a:moveTo>
                        <a:cubicBezTo>
                          <a:pt x="61371" y="5"/>
                          <a:pt x="72817" y="5962"/>
                          <a:pt x="80748" y="17811"/>
                        </a:cubicBezTo>
                        <a:cubicBezTo>
                          <a:pt x="88678" y="29723"/>
                          <a:pt x="92650" y="46932"/>
                          <a:pt x="92650" y="69563"/>
                        </a:cubicBezTo>
                        <a:cubicBezTo>
                          <a:pt x="92650" y="92131"/>
                          <a:pt x="88678" y="109339"/>
                          <a:pt x="80748" y="121201"/>
                        </a:cubicBezTo>
                        <a:cubicBezTo>
                          <a:pt x="72817" y="133101"/>
                          <a:pt x="61371" y="139007"/>
                          <a:pt x="46347" y="139007"/>
                        </a:cubicBezTo>
                        <a:cubicBezTo>
                          <a:pt x="31323" y="139007"/>
                          <a:pt x="19877" y="133101"/>
                          <a:pt x="11946" y="121201"/>
                        </a:cubicBezTo>
                        <a:cubicBezTo>
                          <a:pt x="4066" y="109339"/>
                          <a:pt x="107" y="92131"/>
                          <a:pt x="107" y="69563"/>
                        </a:cubicBezTo>
                        <a:cubicBezTo>
                          <a:pt x="107" y="46932"/>
                          <a:pt x="4066" y="29723"/>
                          <a:pt x="11946" y="17811"/>
                        </a:cubicBezTo>
                        <a:cubicBezTo>
                          <a:pt x="19877" y="5962"/>
                          <a:pt x="31323" y="5"/>
                          <a:pt x="46347" y="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1" name="Freeform 590">
                    <a:extLst>
                      <a:ext uri="{FF2B5EF4-FFF2-40B4-BE49-F238E27FC236}">
                        <a16:creationId xmlns:a16="http://schemas.microsoft.com/office/drawing/2014/main" id="{56DA0E50-E8C3-0F74-FBA8-C5B5CB632313}"/>
                      </a:ext>
                    </a:extLst>
                  </p:cNvPr>
                  <p:cNvSpPr/>
                  <p:nvPr/>
                </p:nvSpPr>
                <p:spPr>
                  <a:xfrm flipV="1">
                    <a:off x="9461263" y="3244645"/>
                    <a:ext cx="102621" cy="102708"/>
                  </a:xfrm>
                  <a:custGeom>
                    <a:avLst/>
                    <a:gdLst>
                      <a:gd name="connsiteX0" fmla="*/ 130 w 116132"/>
                      <a:gd name="connsiteY0" fmla="*/ 116545 h 116230"/>
                      <a:gd name="connsiteX1" fmla="*/ 116262 w 116132"/>
                      <a:gd name="connsiteY1" fmla="*/ 116545 h 116230"/>
                      <a:gd name="connsiteX2" fmla="*/ 116262 w 116132"/>
                      <a:gd name="connsiteY2" fmla="*/ 315 h 116230"/>
                      <a:gd name="connsiteX3" fmla="*/ 130 w 116132"/>
                      <a:gd name="connsiteY3" fmla="*/ 315 h 116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132" h="116230">
                        <a:moveTo>
                          <a:pt x="130" y="116545"/>
                        </a:moveTo>
                        <a:lnTo>
                          <a:pt x="116262" y="116545"/>
                        </a:lnTo>
                        <a:lnTo>
                          <a:pt x="116262" y="315"/>
                        </a:lnTo>
                        <a:lnTo>
                          <a:pt x="130" y="315"/>
                        </a:lnTo>
                        <a:close/>
                      </a:path>
                    </a:pathLst>
                  </a:custGeom>
                  <a:solidFill>
                    <a:srgbClr val="0000FF"/>
                  </a:solidFill>
                  <a:ln w="9177" cap="flat">
                    <a:solidFill>
                      <a:srgbClr val="000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 685">
                    <a:extLst>
                      <a:ext uri="{FF2B5EF4-FFF2-40B4-BE49-F238E27FC236}">
                        <a16:creationId xmlns:a16="http://schemas.microsoft.com/office/drawing/2014/main" id="{315A8FED-9A68-C61D-D550-96267FC878E6}"/>
                      </a:ext>
                    </a:extLst>
                  </p:cNvPr>
                  <p:cNvSpPr/>
                  <p:nvPr/>
                </p:nvSpPr>
                <p:spPr>
                  <a:xfrm>
                    <a:off x="8973015" y="3406529"/>
                    <a:ext cx="8410" cy="28415"/>
                  </a:xfrm>
                  <a:custGeom>
                    <a:avLst/>
                    <a:gdLst>
                      <a:gd name="connsiteX0" fmla="*/ 114 w 9517"/>
                      <a:gd name="connsiteY0" fmla="*/ 49 h 32156"/>
                      <a:gd name="connsiteX1" fmla="*/ 114 w 9517"/>
                      <a:gd name="connsiteY1" fmla="*/ 32205 h 32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17" h="32156">
                        <a:moveTo>
                          <a:pt x="114" y="49"/>
                        </a:moveTo>
                        <a:lnTo>
                          <a:pt x="114" y="3220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7" name="Freeform 686">
                    <a:extLst>
                      <a:ext uri="{FF2B5EF4-FFF2-40B4-BE49-F238E27FC236}">
                        <a16:creationId xmlns:a16="http://schemas.microsoft.com/office/drawing/2014/main" id="{417184EE-95D2-1CEF-608A-096B2BB4C26E}"/>
                      </a:ext>
                    </a:extLst>
                  </p:cNvPr>
                  <p:cNvSpPr/>
                  <p:nvPr/>
                </p:nvSpPr>
                <p:spPr>
                  <a:xfrm>
                    <a:off x="8819015" y="3529101"/>
                    <a:ext cx="101578" cy="13500"/>
                  </a:xfrm>
                  <a:custGeom>
                    <a:avLst/>
                    <a:gdLst>
                      <a:gd name="connsiteX0" fmla="*/ 111 w 114952"/>
                      <a:gd name="connsiteY0" fmla="*/ 52 h 15277"/>
                      <a:gd name="connsiteX1" fmla="*/ 115063 w 114952"/>
                      <a:gd name="connsiteY1" fmla="*/ 52 h 15277"/>
                      <a:gd name="connsiteX2" fmla="*/ 115063 w 114952"/>
                      <a:gd name="connsiteY2" fmla="*/ 15330 h 15277"/>
                      <a:gd name="connsiteX3" fmla="*/ 111 w 114952"/>
                      <a:gd name="connsiteY3" fmla="*/ 15330 h 15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952" h="15277">
                        <a:moveTo>
                          <a:pt x="111" y="52"/>
                        </a:moveTo>
                        <a:lnTo>
                          <a:pt x="115063" y="52"/>
                        </a:lnTo>
                        <a:lnTo>
                          <a:pt x="115063" y="15330"/>
                        </a:lnTo>
                        <a:lnTo>
                          <a:pt x="111" y="153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 687">
                    <a:extLst>
                      <a:ext uri="{FF2B5EF4-FFF2-40B4-BE49-F238E27FC236}">
                        <a16:creationId xmlns:a16="http://schemas.microsoft.com/office/drawing/2014/main" id="{25E37D0C-ED94-AAF3-6D88-435C76C435C3}"/>
                      </a:ext>
                    </a:extLst>
                  </p:cNvPr>
                  <p:cNvSpPr/>
                  <p:nvPr/>
                </p:nvSpPr>
                <p:spPr>
                  <a:xfrm>
                    <a:off x="8949669" y="3466244"/>
                    <a:ext cx="75082" cy="120506"/>
                  </a:xfrm>
                  <a:custGeom>
                    <a:avLst/>
                    <a:gdLst>
                      <a:gd name="connsiteX0" fmla="*/ 21877 w 84967"/>
                      <a:gd name="connsiteY0" fmla="*/ 121197 h 136372"/>
                      <a:gd name="connsiteX1" fmla="*/ 85082 w 84967"/>
                      <a:gd name="connsiteY1" fmla="*/ 121197 h 136372"/>
                      <a:gd name="connsiteX2" fmla="*/ 85082 w 84967"/>
                      <a:gd name="connsiteY2" fmla="*/ 136424 h 136372"/>
                      <a:gd name="connsiteX3" fmla="*/ 114 w 84967"/>
                      <a:gd name="connsiteY3" fmla="*/ 136424 h 136372"/>
                      <a:gd name="connsiteX4" fmla="*/ 114 w 84967"/>
                      <a:gd name="connsiteY4" fmla="*/ 121197 h 136372"/>
                      <a:gd name="connsiteX5" fmla="*/ 28170 w 84967"/>
                      <a:gd name="connsiteY5" fmla="*/ 92520 h 136372"/>
                      <a:gd name="connsiteX6" fmla="*/ 50580 w 84967"/>
                      <a:gd name="connsiteY6" fmla="*/ 69305 h 136372"/>
                      <a:gd name="connsiteX7" fmla="*/ 62723 w 84967"/>
                      <a:gd name="connsiteY7" fmla="*/ 52782 h 136372"/>
                      <a:gd name="connsiteX8" fmla="*/ 66188 w 84967"/>
                      <a:gd name="connsiteY8" fmla="*/ 39435 h 136372"/>
                      <a:gd name="connsiteX9" fmla="*/ 58713 w 84967"/>
                      <a:gd name="connsiteY9" fmla="*/ 22023 h 136372"/>
                      <a:gd name="connsiteX10" fmla="*/ 39172 w 84967"/>
                      <a:gd name="connsiteY10" fmla="*/ 15279 h 136372"/>
                      <a:gd name="connsiteX11" fmla="*/ 21191 w 84967"/>
                      <a:gd name="connsiteY11" fmla="*/ 18251 h 136372"/>
                      <a:gd name="connsiteX12" fmla="*/ 1015 w 84967"/>
                      <a:gd name="connsiteY12" fmla="*/ 27230 h 136372"/>
                      <a:gd name="connsiteX13" fmla="*/ 1015 w 84967"/>
                      <a:gd name="connsiteY13" fmla="*/ 8929 h 136372"/>
                      <a:gd name="connsiteX14" fmla="*/ 21432 w 84967"/>
                      <a:gd name="connsiteY14" fmla="*/ 2274 h 136372"/>
                      <a:gd name="connsiteX15" fmla="*/ 38829 w 84967"/>
                      <a:gd name="connsiteY15" fmla="*/ 52 h 136372"/>
                      <a:gd name="connsiteX16" fmla="*/ 71987 w 84967"/>
                      <a:gd name="connsiteY16" fmla="*/ 10466 h 136372"/>
                      <a:gd name="connsiteX17" fmla="*/ 84384 w 84967"/>
                      <a:gd name="connsiteY17" fmla="*/ 38241 h 136372"/>
                      <a:gd name="connsiteX18" fmla="*/ 81262 w 84967"/>
                      <a:gd name="connsiteY18" fmla="*/ 53925 h 136372"/>
                      <a:gd name="connsiteX19" fmla="*/ 70007 w 84967"/>
                      <a:gd name="connsiteY19" fmla="*/ 71388 h 136372"/>
                      <a:gd name="connsiteX20" fmla="*/ 55782 w 84967"/>
                      <a:gd name="connsiteY20" fmla="*/ 86412 h 136372"/>
                      <a:gd name="connsiteX21" fmla="*/ 21877 w 84967"/>
                      <a:gd name="connsiteY21" fmla="*/ 121197 h 136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4967" h="136372">
                        <a:moveTo>
                          <a:pt x="21877" y="121197"/>
                        </a:moveTo>
                        <a:lnTo>
                          <a:pt x="85082" y="121197"/>
                        </a:lnTo>
                        <a:lnTo>
                          <a:pt x="85082" y="136424"/>
                        </a:lnTo>
                        <a:lnTo>
                          <a:pt x="114" y="136424"/>
                        </a:lnTo>
                        <a:lnTo>
                          <a:pt x="114" y="121197"/>
                        </a:lnTo>
                        <a:cubicBezTo>
                          <a:pt x="6954" y="114047"/>
                          <a:pt x="16331" y="104522"/>
                          <a:pt x="28170" y="92520"/>
                        </a:cubicBezTo>
                        <a:cubicBezTo>
                          <a:pt x="40073" y="80519"/>
                          <a:pt x="47560" y="72772"/>
                          <a:pt x="50580" y="69305"/>
                        </a:cubicBezTo>
                        <a:cubicBezTo>
                          <a:pt x="56379" y="62803"/>
                          <a:pt x="60389" y="57291"/>
                          <a:pt x="62723" y="52782"/>
                        </a:cubicBezTo>
                        <a:cubicBezTo>
                          <a:pt x="65007" y="48223"/>
                          <a:pt x="66188" y="43803"/>
                          <a:pt x="66188" y="39435"/>
                        </a:cubicBezTo>
                        <a:cubicBezTo>
                          <a:pt x="66188" y="32297"/>
                          <a:pt x="63662" y="26493"/>
                          <a:pt x="58713" y="22023"/>
                        </a:cubicBezTo>
                        <a:cubicBezTo>
                          <a:pt x="53701" y="17565"/>
                          <a:pt x="47204" y="15279"/>
                          <a:pt x="39172" y="15279"/>
                        </a:cubicBezTo>
                        <a:cubicBezTo>
                          <a:pt x="33525" y="15279"/>
                          <a:pt x="27536" y="16270"/>
                          <a:pt x="21191" y="18251"/>
                        </a:cubicBezTo>
                        <a:cubicBezTo>
                          <a:pt x="14885" y="20245"/>
                          <a:pt x="8147" y="23217"/>
                          <a:pt x="1015" y="27230"/>
                        </a:cubicBezTo>
                        <a:lnTo>
                          <a:pt x="1015" y="8929"/>
                        </a:lnTo>
                        <a:cubicBezTo>
                          <a:pt x="8299" y="5996"/>
                          <a:pt x="15088" y="3773"/>
                          <a:pt x="21432" y="2274"/>
                        </a:cubicBezTo>
                        <a:cubicBezTo>
                          <a:pt x="27777" y="789"/>
                          <a:pt x="33576" y="52"/>
                          <a:pt x="38829" y="52"/>
                        </a:cubicBezTo>
                        <a:cubicBezTo>
                          <a:pt x="52711" y="52"/>
                          <a:pt x="63764" y="3519"/>
                          <a:pt x="71987" y="10466"/>
                        </a:cubicBezTo>
                        <a:cubicBezTo>
                          <a:pt x="80273" y="17413"/>
                          <a:pt x="84384" y="26633"/>
                          <a:pt x="84384" y="38241"/>
                        </a:cubicBezTo>
                        <a:cubicBezTo>
                          <a:pt x="84384" y="43753"/>
                          <a:pt x="83343" y="49010"/>
                          <a:pt x="81262" y="53925"/>
                        </a:cubicBezTo>
                        <a:cubicBezTo>
                          <a:pt x="79232" y="58840"/>
                          <a:pt x="75463" y="64695"/>
                          <a:pt x="70007" y="71388"/>
                        </a:cubicBezTo>
                        <a:cubicBezTo>
                          <a:pt x="68522" y="73128"/>
                          <a:pt x="63764" y="78131"/>
                          <a:pt x="55782" y="86412"/>
                        </a:cubicBezTo>
                        <a:cubicBezTo>
                          <a:pt x="47750" y="94705"/>
                          <a:pt x="36507" y="106313"/>
                          <a:pt x="21877" y="1211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9" name="Freeform 688">
                    <a:extLst>
                      <a:ext uri="{FF2B5EF4-FFF2-40B4-BE49-F238E27FC236}">
                        <a16:creationId xmlns:a16="http://schemas.microsoft.com/office/drawing/2014/main" id="{B3C4D8C7-91F4-F2A9-9AB9-744CA26EE745}"/>
                      </a:ext>
                    </a:extLst>
                  </p:cNvPr>
                  <p:cNvSpPr/>
                  <p:nvPr/>
                </p:nvSpPr>
                <p:spPr>
                  <a:xfrm>
                    <a:off x="9051730" y="3466244"/>
                    <a:ext cx="81731" cy="122829"/>
                  </a:xfrm>
                  <a:custGeom>
                    <a:avLst/>
                    <a:gdLst>
                      <a:gd name="connsiteX0" fmla="*/ 46358 w 92492"/>
                      <a:gd name="connsiteY0" fmla="*/ 14390 h 139001"/>
                      <a:gd name="connsiteX1" fmla="*/ 25293 w 92492"/>
                      <a:gd name="connsiteY1" fmla="*/ 28183 h 139001"/>
                      <a:gd name="connsiteX2" fmla="*/ 18314 w 92492"/>
                      <a:gd name="connsiteY2" fmla="*/ 69597 h 139001"/>
                      <a:gd name="connsiteX3" fmla="*/ 25293 w 92492"/>
                      <a:gd name="connsiteY3" fmla="*/ 110923 h 139001"/>
                      <a:gd name="connsiteX4" fmla="*/ 46358 w 92492"/>
                      <a:gd name="connsiteY4" fmla="*/ 124715 h 139001"/>
                      <a:gd name="connsiteX5" fmla="*/ 67485 w 92492"/>
                      <a:gd name="connsiteY5" fmla="*/ 110923 h 139001"/>
                      <a:gd name="connsiteX6" fmla="*/ 74515 w 92492"/>
                      <a:gd name="connsiteY6" fmla="*/ 69597 h 139001"/>
                      <a:gd name="connsiteX7" fmla="*/ 67485 w 92492"/>
                      <a:gd name="connsiteY7" fmla="*/ 28183 h 139001"/>
                      <a:gd name="connsiteX8" fmla="*/ 46358 w 92492"/>
                      <a:gd name="connsiteY8" fmla="*/ 14390 h 139001"/>
                      <a:gd name="connsiteX9" fmla="*/ 46358 w 92492"/>
                      <a:gd name="connsiteY9" fmla="*/ 52 h 139001"/>
                      <a:gd name="connsiteX10" fmla="*/ 80758 w 92492"/>
                      <a:gd name="connsiteY10" fmla="*/ 17857 h 139001"/>
                      <a:gd name="connsiteX11" fmla="*/ 92610 w 92492"/>
                      <a:gd name="connsiteY11" fmla="*/ 69597 h 139001"/>
                      <a:gd name="connsiteX12" fmla="*/ 80758 w 92492"/>
                      <a:gd name="connsiteY12" fmla="*/ 121248 h 139001"/>
                      <a:gd name="connsiteX13" fmla="*/ 46358 w 92492"/>
                      <a:gd name="connsiteY13" fmla="*/ 139053 h 139001"/>
                      <a:gd name="connsiteX14" fmla="*/ 11969 w 92492"/>
                      <a:gd name="connsiteY14" fmla="*/ 121248 h 139001"/>
                      <a:gd name="connsiteX15" fmla="*/ 118 w 92492"/>
                      <a:gd name="connsiteY15" fmla="*/ 69597 h 139001"/>
                      <a:gd name="connsiteX16" fmla="*/ 11969 w 92492"/>
                      <a:gd name="connsiteY16" fmla="*/ 17857 h 139001"/>
                      <a:gd name="connsiteX17" fmla="*/ 46358 w 92492"/>
                      <a:gd name="connsiteY17" fmla="*/ 52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492" h="139001">
                        <a:moveTo>
                          <a:pt x="46358" y="14390"/>
                        </a:moveTo>
                        <a:cubicBezTo>
                          <a:pt x="37044" y="14390"/>
                          <a:pt x="30001" y="19000"/>
                          <a:pt x="25293" y="28183"/>
                        </a:cubicBezTo>
                        <a:cubicBezTo>
                          <a:pt x="20636" y="37352"/>
                          <a:pt x="18314" y="51144"/>
                          <a:pt x="18314" y="69597"/>
                        </a:cubicBezTo>
                        <a:cubicBezTo>
                          <a:pt x="18314" y="87961"/>
                          <a:pt x="20636" y="101703"/>
                          <a:pt x="25293" y="110923"/>
                        </a:cubicBezTo>
                        <a:cubicBezTo>
                          <a:pt x="30001" y="120105"/>
                          <a:pt x="37044" y="124715"/>
                          <a:pt x="46358" y="124715"/>
                        </a:cubicBezTo>
                        <a:cubicBezTo>
                          <a:pt x="55735" y="124715"/>
                          <a:pt x="62765" y="120105"/>
                          <a:pt x="67485" y="110923"/>
                        </a:cubicBezTo>
                        <a:cubicBezTo>
                          <a:pt x="72193" y="101703"/>
                          <a:pt x="74515" y="87961"/>
                          <a:pt x="74515" y="69597"/>
                        </a:cubicBezTo>
                        <a:cubicBezTo>
                          <a:pt x="74515" y="51144"/>
                          <a:pt x="72193" y="37352"/>
                          <a:pt x="67485" y="28183"/>
                        </a:cubicBezTo>
                        <a:cubicBezTo>
                          <a:pt x="62765" y="19000"/>
                          <a:pt x="55735" y="14390"/>
                          <a:pt x="46358" y="14390"/>
                        </a:cubicBezTo>
                        <a:close/>
                        <a:moveTo>
                          <a:pt x="46358" y="52"/>
                        </a:moveTo>
                        <a:cubicBezTo>
                          <a:pt x="61382" y="52"/>
                          <a:pt x="72827" y="5996"/>
                          <a:pt x="80758" y="17857"/>
                        </a:cubicBezTo>
                        <a:cubicBezTo>
                          <a:pt x="88638" y="29770"/>
                          <a:pt x="92610" y="46978"/>
                          <a:pt x="92610" y="69597"/>
                        </a:cubicBezTo>
                        <a:cubicBezTo>
                          <a:pt x="92610" y="92127"/>
                          <a:pt x="88638" y="109335"/>
                          <a:pt x="80758" y="121248"/>
                        </a:cubicBezTo>
                        <a:cubicBezTo>
                          <a:pt x="72827" y="133097"/>
                          <a:pt x="61382" y="139053"/>
                          <a:pt x="46358" y="139053"/>
                        </a:cubicBezTo>
                        <a:cubicBezTo>
                          <a:pt x="31346" y="139053"/>
                          <a:pt x="19900" y="133097"/>
                          <a:pt x="11969" y="121248"/>
                        </a:cubicBezTo>
                        <a:cubicBezTo>
                          <a:pt x="4038" y="109335"/>
                          <a:pt x="118" y="92127"/>
                          <a:pt x="118" y="69597"/>
                        </a:cubicBezTo>
                        <a:cubicBezTo>
                          <a:pt x="118" y="46978"/>
                          <a:pt x="4038" y="29770"/>
                          <a:pt x="11969" y="17857"/>
                        </a:cubicBezTo>
                        <a:cubicBezTo>
                          <a:pt x="19900" y="5996"/>
                          <a:pt x="31346" y="52"/>
                          <a:pt x="46358" y="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0" name="Freeform 689">
                    <a:extLst>
                      <a:ext uri="{FF2B5EF4-FFF2-40B4-BE49-F238E27FC236}">
                        <a16:creationId xmlns:a16="http://schemas.microsoft.com/office/drawing/2014/main" id="{5F5D520E-2733-1CB3-F902-A93483F271CB}"/>
                      </a:ext>
                    </a:extLst>
                  </p:cNvPr>
                  <p:cNvSpPr/>
                  <p:nvPr/>
                </p:nvSpPr>
                <p:spPr>
                  <a:xfrm>
                    <a:off x="11607074" y="3406529"/>
                    <a:ext cx="8410" cy="28415"/>
                  </a:xfrm>
                  <a:custGeom>
                    <a:avLst/>
                    <a:gdLst>
                      <a:gd name="connsiteX0" fmla="*/ 192 w 9517"/>
                      <a:gd name="connsiteY0" fmla="*/ 49 h 32156"/>
                      <a:gd name="connsiteX1" fmla="*/ 192 w 9517"/>
                      <a:gd name="connsiteY1" fmla="*/ 32205 h 32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17" h="32156">
                        <a:moveTo>
                          <a:pt x="192" y="49"/>
                        </a:moveTo>
                        <a:lnTo>
                          <a:pt x="192" y="32205"/>
                        </a:lnTo>
                      </a:path>
                    </a:pathLst>
                  </a:custGeom>
                  <a:noFill/>
                  <a:ln w="734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1" name="Freeform 690">
                    <a:extLst>
                      <a:ext uri="{FF2B5EF4-FFF2-40B4-BE49-F238E27FC236}">
                        <a16:creationId xmlns:a16="http://schemas.microsoft.com/office/drawing/2014/main" id="{1C402753-999B-3234-E323-3A0E57A05F3C}"/>
                      </a:ext>
                    </a:extLst>
                  </p:cNvPr>
                  <p:cNvSpPr/>
                  <p:nvPr/>
                </p:nvSpPr>
                <p:spPr>
                  <a:xfrm>
                    <a:off x="11515700" y="3466244"/>
                    <a:ext cx="75115" cy="120506"/>
                  </a:xfrm>
                  <a:custGeom>
                    <a:avLst/>
                    <a:gdLst>
                      <a:gd name="connsiteX0" fmla="*/ 21953 w 85005"/>
                      <a:gd name="connsiteY0" fmla="*/ 121197 h 136372"/>
                      <a:gd name="connsiteX1" fmla="*/ 85196 w 85005"/>
                      <a:gd name="connsiteY1" fmla="*/ 121197 h 136372"/>
                      <a:gd name="connsiteX2" fmla="*/ 85196 w 85005"/>
                      <a:gd name="connsiteY2" fmla="*/ 136424 h 136372"/>
                      <a:gd name="connsiteX3" fmla="*/ 191 w 85005"/>
                      <a:gd name="connsiteY3" fmla="*/ 136424 h 136372"/>
                      <a:gd name="connsiteX4" fmla="*/ 191 w 85005"/>
                      <a:gd name="connsiteY4" fmla="*/ 121197 h 136372"/>
                      <a:gd name="connsiteX5" fmla="*/ 28298 w 85005"/>
                      <a:gd name="connsiteY5" fmla="*/ 92520 h 136372"/>
                      <a:gd name="connsiteX6" fmla="*/ 50656 w 85005"/>
                      <a:gd name="connsiteY6" fmla="*/ 69305 h 136372"/>
                      <a:gd name="connsiteX7" fmla="*/ 62800 w 85005"/>
                      <a:gd name="connsiteY7" fmla="*/ 52782 h 136372"/>
                      <a:gd name="connsiteX8" fmla="*/ 66264 w 85005"/>
                      <a:gd name="connsiteY8" fmla="*/ 39435 h 136372"/>
                      <a:gd name="connsiteX9" fmla="*/ 58777 w 85005"/>
                      <a:gd name="connsiteY9" fmla="*/ 22023 h 136372"/>
                      <a:gd name="connsiteX10" fmla="*/ 39248 w 85005"/>
                      <a:gd name="connsiteY10" fmla="*/ 15279 h 136372"/>
                      <a:gd name="connsiteX11" fmla="*/ 21255 w 85005"/>
                      <a:gd name="connsiteY11" fmla="*/ 18251 h 136372"/>
                      <a:gd name="connsiteX12" fmla="*/ 1079 w 85005"/>
                      <a:gd name="connsiteY12" fmla="*/ 27230 h 136372"/>
                      <a:gd name="connsiteX13" fmla="*/ 1079 w 85005"/>
                      <a:gd name="connsiteY13" fmla="*/ 8929 h 136372"/>
                      <a:gd name="connsiteX14" fmla="*/ 21509 w 85005"/>
                      <a:gd name="connsiteY14" fmla="*/ 2274 h 136372"/>
                      <a:gd name="connsiteX15" fmla="*/ 38906 w 85005"/>
                      <a:gd name="connsiteY15" fmla="*/ 52 h 136372"/>
                      <a:gd name="connsiteX16" fmla="*/ 72113 w 85005"/>
                      <a:gd name="connsiteY16" fmla="*/ 10466 h 136372"/>
                      <a:gd name="connsiteX17" fmla="*/ 84460 w 85005"/>
                      <a:gd name="connsiteY17" fmla="*/ 38241 h 136372"/>
                      <a:gd name="connsiteX18" fmla="*/ 81389 w 85005"/>
                      <a:gd name="connsiteY18" fmla="*/ 53925 h 136372"/>
                      <a:gd name="connsiteX19" fmla="*/ 70134 w 85005"/>
                      <a:gd name="connsiteY19" fmla="*/ 71388 h 136372"/>
                      <a:gd name="connsiteX20" fmla="*/ 55859 w 85005"/>
                      <a:gd name="connsiteY20" fmla="*/ 86412 h 136372"/>
                      <a:gd name="connsiteX21" fmla="*/ 21953 w 85005"/>
                      <a:gd name="connsiteY21" fmla="*/ 121197 h 136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5005" h="136372">
                        <a:moveTo>
                          <a:pt x="21953" y="121197"/>
                        </a:moveTo>
                        <a:lnTo>
                          <a:pt x="85196" y="121197"/>
                        </a:lnTo>
                        <a:lnTo>
                          <a:pt x="85196" y="136424"/>
                        </a:lnTo>
                        <a:lnTo>
                          <a:pt x="191" y="136424"/>
                        </a:lnTo>
                        <a:lnTo>
                          <a:pt x="191" y="121197"/>
                        </a:lnTo>
                        <a:cubicBezTo>
                          <a:pt x="7081" y="114047"/>
                          <a:pt x="16395" y="104522"/>
                          <a:pt x="28298" y="92520"/>
                        </a:cubicBezTo>
                        <a:cubicBezTo>
                          <a:pt x="40149" y="80519"/>
                          <a:pt x="47623" y="72772"/>
                          <a:pt x="50656" y="69305"/>
                        </a:cubicBezTo>
                        <a:cubicBezTo>
                          <a:pt x="56455" y="62803"/>
                          <a:pt x="60515" y="57291"/>
                          <a:pt x="62800" y="52782"/>
                        </a:cubicBezTo>
                        <a:cubicBezTo>
                          <a:pt x="65122" y="48223"/>
                          <a:pt x="66264" y="43803"/>
                          <a:pt x="66264" y="39435"/>
                        </a:cubicBezTo>
                        <a:cubicBezTo>
                          <a:pt x="66264" y="32297"/>
                          <a:pt x="63790" y="26493"/>
                          <a:pt x="58777" y="22023"/>
                        </a:cubicBezTo>
                        <a:cubicBezTo>
                          <a:pt x="53778" y="17565"/>
                          <a:pt x="47281" y="15279"/>
                          <a:pt x="39248" y="15279"/>
                        </a:cubicBezTo>
                        <a:cubicBezTo>
                          <a:pt x="33602" y="15279"/>
                          <a:pt x="27599" y="16270"/>
                          <a:pt x="21255" y="18251"/>
                        </a:cubicBezTo>
                        <a:cubicBezTo>
                          <a:pt x="14961" y="20245"/>
                          <a:pt x="8274" y="23217"/>
                          <a:pt x="1079" y="27230"/>
                        </a:cubicBezTo>
                        <a:lnTo>
                          <a:pt x="1079" y="8929"/>
                        </a:lnTo>
                        <a:cubicBezTo>
                          <a:pt x="8376" y="5996"/>
                          <a:pt x="15164" y="3773"/>
                          <a:pt x="21509" y="2274"/>
                        </a:cubicBezTo>
                        <a:cubicBezTo>
                          <a:pt x="27853" y="789"/>
                          <a:pt x="33653" y="52"/>
                          <a:pt x="38906" y="52"/>
                        </a:cubicBezTo>
                        <a:cubicBezTo>
                          <a:pt x="52788" y="52"/>
                          <a:pt x="63840" y="3519"/>
                          <a:pt x="72113" y="10466"/>
                        </a:cubicBezTo>
                        <a:cubicBezTo>
                          <a:pt x="80349" y="17413"/>
                          <a:pt x="84460" y="26633"/>
                          <a:pt x="84460" y="38241"/>
                        </a:cubicBezTo>
                        <a:cubicBezTo>
                          <a:pt x="84460" y="43753"/>
                          <a:pt x="83420" y="49010"/>
                          <a:pt x="81389" y="53925"/>
                        </a:cubicBezTo>
                        <a:cubicBezTo>
                          <a:pt x="79296" y="58840"/>
                          <a:pt x="75591" y="64695"/>
                          <a:pt x="70134" y="71388"/>
                        </a:cubicBezTo>
                        <a:cubicBezTo>
                          <a:pt x="68650" y="73128"/>
                          <a:pt x="63891" y="78131"/>
                          <a:pt x="55859" y="86412"/>
                        </a:cubicBezTo>
                        <a:cubicBezTo>
                          <a:pt x="47877" y="94705"/>
                          <a:pt x="36571" y="106313"/>
                          <a:pt x="21953" y="1211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2" name="Freeform 691">
                    <a:extLst>
                      <a:ext uri="{FF2B5EF4-FFF2-40B4-BE49-F238E27FC236}">
                        <a16:creationId xmlns:a16="http://schemas.microsoft.com/office/drawing/2014/main" id="{411DF248-5BEE-0FD1-E05A-F61DDF7B8509}"/>
                      </a:ext>
                    </a:extLst>
                  </p:cNvPr>
                  <p:cNvSpPr/>
                  <p:nvPr/>
                </p:nvSpPr>
                <p:spPr>
                  <a:xfrm>
                    <a:off x="11617760" y="3466244"/>
                    <a:ext cx="81776" cy="122829"/>
                  </a:xfrm>
                  <a:custGeom>
                    <a:avLst/>
                    <a:gdLst>
                      <a:gd name="connsiteX0" fmla="*/ 46433 w 92543"/>
                      <a:gd name="connsiteY0" fmla="*/ 14390 h 139001"/>
                      <a:gd name="connsiteX1" fmla="*/ 25421 w 92543"/>
                      <a:gd name="connsiteY1" fmla="*/ 28183 h 139001"/>
                      <a:gd name="connsiteX2" fmla="*/ 18377 w 92543"/>
                      <a:gd name="connsiteY2" fmla="*/ 69597 h 139001"/>
                      <a:gd name="connsiteX3" fmla="*/ 25421 w 92543"/>
                      <a:gd name="connsiteY3" fmla="*/ 110923 h 139001"/>
                      <a:gd name="connsiteX4" fmla="*/ 46433 w 92543"/>
                      <a:gd name="connsiteY4" fmla="*/ 124715 h 139001"/>
                      <a:gd name="connsiteX5" fmla="*/ 67548 w 92543"/>
                      <a:gd name="connsiteY5" fmla="*/ 110923 h 139001"/>
                      <a:gd name="connsiteX6" fmla="*/ 74592 w 92543"/>
                      <a:gd name="connsiteY6" fmla="*/ 69597 h 139001"/>
                      <a:gd name="connsiteX7" fmla="*/ 67548 w 92543"/>
                      <a:gd name="connsiteY7" fmla="*/ 28183 h 139001"/>
                      <a:gd name="connsiteX8" fmla="*/ 46433 w 92543"/>
                      <a:gd name="connsiteY8" fmla="*/ 14390 h 139001"/>
                      <a:gd name="connsiteX9" fmla="*/ 46433 w 92543"/>
                      <a:gd name="connsiteY9" fmla="*/ 52 h 139001"/>
                      <a:gd name="connsiteX10" fmla="*/ 80834 w 92543"/>
                      <a:gd name="connsiteY10" fmla="*/ 17857 h 139001"/>
                      <a:gd name="connsiteX11" fmla="*/ 92737 w 92543"/>
                      <a:gd name="connsiteY11" fmla="*/ 69597 h 139001"/>
                      <a:gd name="connsiteX12" fmla="*/ 80834 w 92543"/>
                      <a:gd name="connsiteY12" fmla="*/ 121248 h 139001"/>
                      <a:gd name="connsiteX13" fmla="*/ 46433 w 92543"/>
                      <a:gd name="connsiteY13" fmla="*/ 139053 h 139001"/>
                      <a:gd name="connsiteX14" fmla="*/ 12033 w 92543"/>
                      <a:gd name="connsiteY14" fmla="*/ 121248 h 139001"/>
                      <a:gd name="connsiteX15" fmla="*/ 194 w 92543"/>
                      <a:gd name="connsiteY15" fmla="*/ 69597 h 139001"/>
                      <a:gd name="connsiteX16" fmla="*/ 12033 w 92543"/>
                      <a:gd name="connsiteY16" fmla="*/ 17857 h 139001"/>
                      <a:gd name="connsiteX17" fmla="*/ 46433 w 92543"/>
                      <a:gd name="connsiteY17" fmla="*/ 52 h 139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2543" h="139001">
                        <a:moveTo>
                          <a:pt x="46433" y="14390"/>
                        </a:moveTo>
                        <a:cubicBezTo>
                          <a:pt x="37120" y="14390"/>
                          <a:pt x="30128" y="19000"/>
                          <a:pt x="25421" y="28183"/>
                        </a:cubicBezTo>
                        <a:cubicBezTo>
                          <a:pt x="20713" y="37352"/>
                          <a:pt x="18377" y="51144"/>
                          <a:pt x="18377" y="69597"/>
                        </a:cubicBezTo>
                        <a:cubicBezTo>
                          <a:pt x="18377" y="87961"/>
                          <a:pt x="20713" y="101703"/>
                          <a:pt x="25421" y="110923"/>
                        </a:cubicBezTo>
                        <a:cubicBezTo>
                          <a:pt x="30128" y="120105"/>
                          <a:pt x="37120" y="124715"/>
                          <a:pt x="46433" y="124715"/>
                        </a:cubicBezTo>
                        <a:cubicBezTo>
                          <a:pt x="55799" y="124715"/>
                          <a:pt x="62841" y="120105"/>
                          <a:pt x="67548" y="110923"/>
                        </a:cubicBezTo>
                        <a:cubicBezTo>
                          <a:pt x="72257" y="101703"/>
                          <a:pt x="74592" y="87961"/>
                          <a:pt x="74592" y="69597"/>
                        </a:cubicBezTo>
                        <a:cubicBezTo>
                          <a:pt x="74592" y="51144"/>
                          <a:pt x="72257" y="37352"/>
                          <a:pt x="67548" y="28183"/>
                        </a:cubicBezTo>
                        <a:cubicBezTo>
                          <a:pt x="62841" y="19000"/>
                          <a:pt x="55799" y="14390"/>
                          <a:pt x="46433" y="14390"/>
                        </a:cubicBezTo>
                        <a:close/>
                        <a:moveTo>
                          <a:pt x="46433" y="52"/>
                        </a:moveTo>
                        <a:cubicBezTo>
                          <a:pt x="61458" y="52"/>
                          <a:pt x="72903" y="5996"/>
                          <a:pt x="80834" y="17857"/>
                        </a:cubicBezTo>
                        <a:cubicBezTo>
                          <a:pt x="88765" y="29770"/>
                          <a:pt x="92737" y="46978"/>
                          <a:pt x="92737" y="69597"/>
                        </a:cubicBezTo>
                        <a:cubicBezTo>
                          <a:pt x="92737" y="92127"/>
                          <a:pt x="88765" y="109335"/>
                          <a:pt x="80834" y="121248"/>
                        </a:cubicBezTo>
                        <a:cubicBezTo>
                          <a:pt x="72903" y="133097"/>
                          <a:pt x="61458" y="139053"/>
                          <a:pt x="46433" y="139053"/>
                        </a:cubicBezTo>
                        <a:cubicBezTo>
                          <a:pt x="31422" y="139053"/>
                          <a:pt x="19964" y="133097"/>
                          <a:pt x="12033" y="121248"/>
                        </a:cubicBezTo>
                        <a:cubicBezTo>
                          <a:pt x="4153" y="109335"/>
                          <a:pt x="194" y="92127"/>
                          <a:pt x="194" y="69597"/>
                        </a:cubicBezTo>
                        <a:cubicBezTo>
                          <a:pt x="194" y="46978"/>
                          <a:pt x="4153" y="29770"/>
                          <a:pt x="12033" y="17857"/>
                        </a:cubicBezTo>
                        <a:cubicBezTo>
                          <a:pt x="19964" y="5996"/>
                          <a:pt x="31422" y="52"/>
                          <a:pt x="46433" y="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68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74647BF-4384-C419-8BCD-53CAFE639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9" y="1477447"/>
            <a:ext cx="4451046" cy="39031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CCBC77B-2C28-3D32-A392-9E3E35A9BFD6}"/>
              </a:ext>
            </a:extLst>
          </p:cNvPr>
          <p:cNvSpPr/>
          <p:nvPr/>
        </p:nvSpPr>
        <p:spPr>
          <a:xfrm>
            <a:off x="1504950" y="3529013"/>
            <a:ext cx="1300163" cy="1571625"/>
          </a:xfrm>
          <a:custGeom>
            <a:avLst/>
            <a:gdLst>
              <a:gd name="connsiteX0" fmla="*/ 23813 w 1300163"/>
              <a:gd name="connsiteY0" fmla="*/ 519112 h 1571625"/>
              <a:gd name="connsiteX1" fmla="*/ 0 w 1300163"/>
              <a:gd name="connsiteY1" fmla="*/ 28575 h 1571625"/>
              <a:gd name="connsiteX2" fmla="*/ 1285875 w 1300163"/>
              <a:gd name="connsiteY2" fmla="*/ 0 h 1571625"/>
              <a:gd name="connsiteX3" fmla="*/ 1300163 w 1300163"/>
              <a:gd name="connsiteY3" fmla="*/ 1571625 h 1571625"/>
              <a:gd name="connsiteX4" fmla="*/ 1209675 w 1300163"/>
              <a:gd name="connsiteY4" fmla="*/ 1571625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163" h="1571625">
                <a:moveTo>
                  <a:pt x="23813" y="519112"/>
                </a:moveTo>
                <a:lnTo>
                  <a:pt x="0" y="28575"/>
                </a:lnTo>
                <a:lnTo>
                  <a:pt x="1285875" y="0"/>
                </a:lnTo>
                <a:lnTo>
                  <a:pt x="1300163" y="1571625"/>
                </a:lnTo>
                <a:lnTo>
                  <a:pt x="1209675" y="15716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F1D9C22-E78A-CA2B-63B6-774CCDBE18DE}"/>
              </a:ext>
            </a:extLst>
          </p:cNvPr>
          <p:cNvSpPr/>
          <p:nvPr/>
        </p:nvSpPr>
        <p:spPr>
          <a:xfrm>
            <a:off x="2730500" y="1549400"/>
            <a:ext cx="1981200" cy="1555750"/>
          </a:xfrm>
          <a:custGeom>
            <a:avLst/>
            <a:gdLst>
              <a:gd name="connsiteX0" fmla="*/ 0 w 1981200"/>
              <a:gd name="connsiteY0" fmla="*/ 1263650 h 1555750"/>
              <a:gd name="connsiteX1" fmla="*/ 31750 w 1981200"/>
              <a:gd name="connsiteY1" fmla="*/ 0 h 1555750"/>
              <a:gd name="connsiteX2" fmla="*/ 1981200 w 1981200"/>
              <a:gd name="connsiteY2" fmla="*/ 50800 h 1555750"/>
              <a:gd name="connsiteX3" fmla="*/ 1879600 w 1981200"/>
              <a:gd name="connsiteY3" fmla="*/ 1555750 h 1555750"/>
              <a:gd name="connsiteX4" fmla="*/ 69850 w 1981200"/>
              <a:gd name="connsiteY4" fmla="*/ 1543050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1555750">
                <a:moveTo>
                  <a:pt x="0" y="1263650"/>
                </a:moveTo>
                <a:lnTo>
                  <a:pt x="31750" y="0"/>
                </a:lnTo>
                <a:lnTo>
                  <a:pt x="1981200" y="50800"/>
                </a:lnTo>
                <a:lnTo>
                  <a:pt x="1879600" y="1555750"/>
                </a:lnTo>
                <a:lnTo>
                  <a:pt x="69850" y="1543050"/>
                </a:lnTo>
              </a:path>
            </a:pathLst>
          </a:cu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AF562-D3A6-E0E8-DEDA-957E78E237B6}"/>
              </a:ext>
            </a:extLst>
          </p:cNvPr>
          <p:cNvSpPr txBox="1"/>
          <p:nvPr/>
        </p:nvSpPr>
        <p:spPr>
          <a:xfrm rot="120000">
            <a:off x="2838350" y="1527165"/>
            <a:ext cx="1028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whiteboard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93878-E4BF-53F3-9D9E-EAD62A1C9DF4}"/>
              </a:ext>
            </a:extLst>
          </p:cNvPr>
          <p:cNvSpPr txBox="1"/>
          <p:nvPr/>
        </p:nvSpPr>
        <p:spPr>
          <a:xfrm rot="16044294">
            <a:off x="784263" y="3065962"/>
            <a:ext cx="92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PVC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DE639-CADC-1A82-4288-0D3ADD9065DB}"/>
              </a:ext>
            </a:extLst>
          </p:cNvPr>
          <p:cNvSpPr txBox="1"/>
          <p:nvPr/>
        </p:nvSpPr>
        <p:spPr>
          <a:xfrm rot="16012688">
            <a:off x="230520" y="3085603"/>
            <a:ext cx="95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fiberboard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A2344-B10E-DE10-E54E-1C234EB18134}"/>
              </a:ext>
            </a:extLst>
          </p:cNvPr>
          <p:cNvSpPr txBox="1"/>
          <p:nvPr/>
        </p:nvSpPr>
        <p:spPr>
          <a:xfrm rot="16200000">
            <a:off x="2638874" y="4109934"/>
            <a:ext cx="943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plywood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ED1AE-E9D8-E9B5-F04D-D8FD84BEAA6A}"/>
              </a:ext>
            </a:extLst>
          </p:cNvPr>
          <p:cNvSpPr txBox="1"/>
          <p:nvPr/>
        </p:nvSpPr>
        <p:spPr>
          <a:xfrm>
            <a:off x="2814080" y="3190039"/>
            <a:ext cx="1320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ping pong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774B3-4A86-B087-2EB7-0503C9BA884A}"/>
              </a:ext>
            </a:extLst>
          </p:cNvPr>
          <p:cNvSpPr txBox="1"/>
          <p:nvPr/>
        </p:nvSpPr>
        <p:spPr>
          <a:xfrm rot="-60000">
            <a:off x="1458450" y="3501115"/>
            <a:ext cx="94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plywood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704C2-2342-4C21-2240-0F5E26675D7E}"/>
              </a:ext>
            </a:extLst>
          </p:cNvPr>
          <p:cNvSpPr txBox="1"/>
          <p:nvPr/>
        </p:nvSpPr>
        <p:spPr>
          <a:xfrm rot="-120000">
            <a:off x="1159668" y="4028502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C0C0C0"/>
                </a:highlight>
              </a:rPr>
              <a:t>glass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99E2E5-BB01-8B06-DDC1-886B4D4C1D90}"/>
              </a:ext>
            </a:extLst>
          </p:cNvPr>
          <p:cNvSpPr txBox="1"/>
          <p:nvPr/>
        </p:nvSpPr>
        <p:spPr>
          <a:xfrm rot="-120000">
            <a:off x="352948" y="4732616"/>
            <a:ext cx="7377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/>
              <a:t>particle</a:t>
            </a:r>
          </a:p>
          <a:p>
            <a:pPr>
              <a:lnSpc>
                <a:spcPts val="1500"/>
              </a:lnSpc>
            </a:pPr>
            <a:r>
              <a:rPr lang="en-US" sz="1400" dirty="0"/>
              <a:t>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F9A5F-3CA9-5E3E-37A3-B11177999E32}"/>
              </a:ext>
            </a:extLst>
          </p:cNvPr>
          <p:cNvSpPr txBox="1"/>
          <p:nvPr/>
        </p:nvSpPr>
        <p:spPr>
          <a:xfrm rot="-180000">
            <a:off x="1221423" y="4916688"/>
            <a:ext cx="752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gypsum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07CC2-00D0-4E75-D8EC-2BEBFB5001F6}"/>
              </a:ext>
            </a:extLst>
          </p:cNvPr>
          <p:cNvSpPr txBox="1"/>
          <p:nvPr/>
        </p:nvSpPr>
        <p:spPr>
          <a:xfrm rot="16140000">
            <a:off x="1785081" y="4655789"/>
            <a:ext cx="863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porcelain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681F9-31EC-C5D8-5C6F-3F9A9726A1BC}"/>
              </a:ext>
            </a:extLst>
          </p:cNvPr>
          <p:cNvSpPr txBox="1"/>
          <p:nvPr/>
        </p:nvSpPr>
        <p:spPr>
          <a:xfrm rot="16200000">
            <a:off x="2142417" y="2887829"/>
            <a:ext cx="550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birch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5B589742-4DE3-8D01-CA3D-FEDC6F89E9ED}"/>
                  </a:ext>
                </a:extLst>
              </p14:cNvPr>
              <p14:cNvContentPartPr/>
              <p14:nvPr/>
            </p14:nvContentPartPr>
            <p14:xfrm>
              <a:off x="5863689" y="3659452"/>
              <a:ext cx="318" cy="318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5B589742-4DE3-8D01-CA3D-FEDC6F89E9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5739" y="3651502"/>
                <a:ext cx="15900" cy="159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aphic 357">
            <a:extLst>
              <a:ext uri="{FF2B5EF4-FFF2-40B4-BE49-F238E27FC236}">
                <a16:creationId xmlns:a16="http://schemas.microsoft.com/office/drawing/2014/main" id="{241645D4-878F-5CFB-7604-1EB55711FB78}"/>
              </a:ext>
            </a:extLst>
          </p:cNvPr>
          <p:cNvGrpSpPr/>
          <p:nvPr/>
        </p:nvGrpSpPr>
        <p:grpSpPr>
          <a:xfrm>
            <a:off x="8015671" y="2373672"/>
            <a:ext cx="102621" cy="102718"/>
            <a:chOff x="866128" y="605305"/>
            <a:chExt cx="116132" cy="116242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1FB07718-2463-2429-CF11-F4642F8A5C2D}"/>
                </a:ext>
              </a:extLst>
            </p:cNvPr>
            <p:cNvSpPr/>
            <p:nvPr/>
          </p:nvSpPr>
          <p:spPr>
            <a:xfrm>
              <a:off x="866128" y="605305"/>
              <a:ext cx="116132" cy="116242"/>
            </a:xfrm>
            <a:custGeom>
              <a:avLst/>
              <a:gdLst>
                <a:gd name="connsiteX0" fmla="*/ 38790 w 116132"/>
                <a:gd name="connsiteY0" fmla="*/ 116262 h 116242"/>
                <a:gd name="connsiteX1" fmla="*/ 77505 w 116132"/>
                <a:gd name="connsiteY1" fmla="*/ 116262 h 116242"/>
                <a:gd name="connsiteX2" fmla="*/ 77505 w 116132"/>
                <a:gd name="connsiteY2" fmla="*/ 77514 h 116242"/>
                <a:gd name="connsiteX3" fmla="*/ 116220 w 116132"/>
                <a:gd name="connsiteY3" fmla="*/ 77514 h 116242"/>
                <a:gd name="connsiteX4" fmla="*/ 116220 w 116132"/>
                <a:gd name="connsiteY4" fmla="*/ 38767 h 116242"/>
                <a:gd name="connsiteX5" fmla="*/ 77505 w 116132"/>
                <a:gd name="connsiteY5" fmla="*/ 38767 h 116242"/>
                <a:gd name="connsiteX6" fmla="*/ 77505 w 116132"/>
                <a:gd name="connsiteY6" fmla="*/ 19 h 116242"/>
                <a:gd name="connsiteX7" fmla="*/ 38790 w 116132"/>
                <a:gd name="connsiteY7" fmla="*/ 19 h 116242"/>
                <a:gd name="connsiteX8" fmla="*/ 38790 w 116132"/>
                <a:gd name="connsiteY8" fmla="*/ 38767 h 116242"/>
                <a:gd name="connsiteX9" fmla="*/ 87 w 116132"/>
                <a:gd name="connsiteY9" fmla="*/ 38767 h 116242"/>
                <a:gd name="connsiteX10" fmla="*/ 87 w 116132"/>
                <a:gd name="connsiteY10" fmla="*/ 77514 h 116242"/>
                <a:gd name="connsiteX11" fmla="*/ 38790 w 116132"/>
                <a:gd name="connsiteY11" fmla="*/ 7751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90" y="116262"/>
                  </a:moveTo>
                  <a:lnTo>
                    <a:pt x="77505" y="116262"/>
                  </a:lnTo>
                  <a:lnTo>
                    <a:pt x="77505" y="77514"/>
                  </a:lnTo>
                  <a:lnTo>
                    <a:pt x="116220" y="77514"/>
                  </a:lnTo>
                  <a:lnTo>
                    <a:pt x="116220" y="38767"/>
                  </a:lnTo>
                  <a:lnTo>
                    <a:pt x="77505" y="38767"/>
                  </a:lnTo>
                  <a:lnTo>
                    <a:pt x="77505" y="19"/>
                  </a:lnTo>
                  <a:lnTo>
                    <a:pt x="38790" y="19"/>
                  </a:lnTo>
                  <a:lnTo>
                    <a:pt x="38790" y="38767"/>
                  </a:lnTo>
                  <a:lnTo>
                    <a:pt x="87" y="38767"/>
                  </a:lnTo>
                  <a:lnTo>
                    <a:pt x="87" y="77514"/>
                  </a:lnTo>
                  <a:lnTo>
                    <a:pt x="38790" y="77514"/>
                  </a:ln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6A13275C-2D82-B448-84BD-0347E53A3644}"/>
                </a:ext>
              </a:extLst>
            </p:cNvPr>
            <p:cNvSpPr/>
            <p:nvPr/>
          </p:nvSpPr>
          <p:spPr>
            <a:xfrm>
              <a:off x="866128" y="605305"/>
              <a:ext cx="116132" cy="116242"/>
            </a:xfrm>
            <a:custGeom>
              <a:avLst/>
              <a:gdLst>
                <a:gd name="connsiteX0" fmla="*/ 38790 w 116132"/>
                <a:gd name="connsiteY0" fmla="*/ 116262 h 116242"/>
                <a:gd name="connsiteX1" fmla="*/ 77505 w 116132"/>
                <a:gd name="connsiteY1" fmla="*/ 116262 h 116242"/>
                <a:gd name="connsiteX2" fmla="*/ 77505 w 116132"/>
                <a:gd name="connsiteY2" fmla="*/ 77514 h 116242"/>
                <a:gd name="connsiteX3" fmla="*/ 116220 w 116132"/>
                <a:gd name="connsiteY3" fmla="*/ 77514 h 116242"/>
                <a:gd name="connsiteX4" fmla="*/ 116220 w 116132"/>
                <a:gd name="connsiteY4" fmla="*/ 38767 h 116242"/>
                <a:gd name="connsiteX5" fmla="*/ 77505 w 116132"/>
                <a:gd name="connsiteY5" fmla="*/ 38767 h 116242"/>
                <a:gd name="connsiteX6" fmla="*/ 77505 w 116132"/>
                <a:gd name="connsiteY6" fmla="*/ 19 h 116242"/>
                <a:gd name="connsiteX7" fmla="*/ 38790 w 116132"/>
                <a:gd name="connsiteY7" fmla="*/ 19 h 116242"/>
                <a:gd name="connsiteX8" fmla="*/ 38790 w 116132"/>
                <a:gd name="connsiteY8" fmla="*/ 38767 h 116242"/>
                <a:gd name="connsiteX9" fmla="*/ 87 w 116132"/>
                <a:gd name="connsiteY9" fmla="*/ 38767 h 116242"/>
                <a:gd name="connsiteX10" fmla="*/ 87 w 116132"/>
                <a:gd name="connsiteY10" fmla="*/ 77514 h 116242"/>
                <a:gd name="connsiteX11" fmla="*/ 38790 w 116132"/>
                <a:gd name="connsiteY11" fmla="*/ 7751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90" y="116262"/>
                  </a:moveTo>
                  <a:lnTo>
                    <a:pt x="77505" y="116262"/>
                  </a:lnTo>
                  <a:lnTo>
                    <a:pt x="77505" y="77514"/>
                  </a:lnTo>
                  <a:lnTo>
                    <a:pt x="116220" y="77514"/>
                  </a:lnTo>
                  <a:lnTo>
                    <a:pt x="116220" y="38767"/>
                  </a:lnTo>
                  <a:lnTo>
                    <a:pt x="77505" y="38767"/>
                  </a:lnTo>
                  <a:lnTo>
                    <a:pt x="77505" y="19"/>
                  </a:lnTo>
                  <a:lnTo>
                    <a:pt x="38790" y="19"/>
                  </a:lnTo>
                  <a:lnTo>
                    <a:pt x="38790" y="38767"/>
                  </a:lnTo>
                  <a:lnTo>
                    <a:pt x="87" y="38767"/>
                  </a:lnTo>
                  <a:lnTo>
                    <a:pt x="87" y="77514"/>
                  </a:lnTo>
                  <a:lnTo>
                    <a:pt x="38790" y="77514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3" name="Graphic 357">
            <a:extLst>
              <a:ext uri="{FF2B5EF4-FFF2-40B4-BE49-F238E27FC236}">
                <a16:creationId xmlns:a16="http://schemas.microsoft.com/office/drawing/2014/main" id="{235F7DD8-3808-D646-B013-8EE9428537FC}"/>
              </a:ext>
            </a:extLst>
          </p:cNvPr>
          <p:cNvGrpSpPr/>
          <p:nvPr/>
        </p:nvGrpSpPr>
        <p:grpSpPr>
          <a:xfrm>
            <a:off x="7993715" y="2406644"/>
            <a:ext cx="102632" cy="102708"/>
            <a:chOff x="841282" y="642618"/>
            <a:chExt cx="116145" cy="116230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A22ED435-7DD1-9ACE-5D27-6441E9E67E59}"/>
                </a:ext>
              </a:extLst>
            </p:cNvPr>
            <p:cNvSpPr/>
            <p:nvPr/>
          </p:nvSpPr>
          <p:spPr>
            <a:xfrm>
              <a:off x="841282" y="642618"/>
              <a:ext cx="116145" cy="116230"/>
            </a:xfrm>
            <a:custGeom>
              <a:avLst/>
              <a:gdLst>
                <a:gd name="connsiteX0" fmla="*/ 38802 w 116145"/>
                <a:gd name="connsiteY0" fmla="*/ 116250 h 116230"/>
                <a:gd name="connsiteX1" fmla="*/ 77517 w 116145"/>
                <a:gd name="connsiteY1" fmla="*/ 116250 h 116230"/>
                <a:gd name="connsiteX2" fmla="*/ 77517 w 116145"/>
                <a:gd name="connsiteY2" fmla="*/ 77503 h 116230"/>
                <a:gd name="connsiteX3" fmla="*/ 116232 w 116145"/>
                <a:gd name="connsiteY3" fmla="*/ 77503 h 116230"/>
                <a:gd name="connsiteX4" fmla="*/ 116232 w 116145"/>
                <a:gd name="connsiteY4" fmla="*/ 38768 h 116230"/>
                <a:gd name="connsiteX5" fmla="*/ 77517 w 116145"/>
                <a:gd name="connsiteY5" fmla="*/ 38768 h 116230"/>
                <a:gd name="connsiteX6" fmla="*/ 77517 w 116145"/>
                <a:gd name="connsiteY6" fmla="*/ 20 h 116230"/>
                <a:gd name="connsiteX7" fmla="*/ 38802 w 116145"/>
                <a:gd name="connsiteY7" fmla="*/ 20 h 116230"/>
                <a:gd name="connsiteX8" fmla="*/ 38802 w 116145"/>
                <a:gd name="connsiteY8" fmla="*/ 38768 h 116230"/>
                <a:gd name="connsiteX9" fmla="*/ 86 w 116145"/>
                <a:gd name="connsiteY9" fmla="*/ 38768 h 116230"/>
                <a:gd name="connsiteX10" fmla="*/ 86 w 116145"/>
                <a:gd name="connsiteY10" fmla="*/ 77503 h 116230"/>
                <a:gd name="connsiteX11" fmla="*/ 38802 w 116145"/>
                <a:gd name="connsiteY11" fmla="*/ 7750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02" y="116250"/>
                  </a:moveTo>
                  <a:lnTo>
                    <a:pt x="77517" y="116250"/>
                  </a:lnTo>
                  <a:lnTo>
                    <a:pt x="77517" y="77503"/>
                  </a:lnTo>
                  <a:lnTo>
                    <a:pt x="116232" y="77503"/>
                  </a:lnTo>
                  <a:lnTo>
                    <a:pt x="116232" y="38768"/>
                  </a:lnTo>
                  <a:lnTo>
                    <a:pt x="77517" y="38768"/>
                  </a:lnTo>
                  <a:lnTo>
                    <a:pt x="77517" y="20"/>
                  </a:lnTo>
                  <a:lnTo>
                    <a:pt x="38802" y="20"/>
                  </a:lnTo>
                  <a:lnTo>
                    <a:pt x="38802" y="38768"/>
                  </a:lnTo>
                  <a:lnTo>
                    <a:pt x="86" y="38768"/>
                  </a:lnTo>
                  <a:lnTo>
                    <a:pt x="86" y="77503"/>
                  </a:lnTo>
                  <a:lnTo>
                    <a:pt x="38802" y="77503"/>
                  </a:ln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C15DEE8-BBF6-EEF6-E25E-AAABF353FF27}"/>
                </a:ext>
              </a:extLst>
            </p:cNvPr>
            <p:cNvSpPr/>
            <p:nvPr/>
          </p:nvSpPr>
          <p:spPr>
            <a:xfrm>
              <a:off x="841282" y="642618"/>
              <a:ext cx="116145" cy="116230"/>
            </a:xfrm>
            <a:custGeom>
              <a:avLst/>
              <a:gdLst>
                <a:gd name="connsiteX0" fmla="*/ 38802 w 116145"/>
                <a:gd name="connsiteY0" fmla="*/ 116250 h 116230"/>
                <a:gd name="connsiteX1" fmla="*/ 77517 w 116145"/>
                <a:gd name="connsiteY1" fmla="*/ 116250 h 116230"/>
                <a:gd name="connsiteX2" fmla="*/ 77517 w 116145"/>
                <a:gd name="connsiteY2" fmla="*/ 77503 h 116230"/>
                <a:gd name="connsiteX3" fmla="*/ 116232 w 116145"/>
                <a:gd name="connsiteY3" fmla="*/ 77503 h 116230"/>
                <a:gd name="connsiteX4" fmla="*/ 116232 w 116145"/>
                <a:gd name="connsiteY4" fmla="*/ 38768 h 116230"/>
                <a:gd name="connsiteX5" fmla="*/ 77517 w 116145"/>
                <a:gd name="connsiteY5" fmla="*/ 38768 h 116230"/>
                <a:gd name="connsiteX6" fmla="*/ 77517 w 116145"/>
                <a:gd name="connsiteY6" fmla="*/ 20 h 116230"/>
                <a:gd name="connsiteX7" fmla="*/ 38802 w 116145"/>
                <a:gd name="connsiteY7" fmla="*/ 20 h 116230"/>
                <a:gd name="connsiteX8" fmla="*/ 38802 w 116145"/>
                <a:gd name="connsiteY8" fmla="*/ 38768 h 116230"/>
                <a:gd name="connsiteX9" fmla="*/ 86 w 116145"/>
                <a:gd name="connsiteY9" fmla="*/ 38768 h 116230"/>
                <a:gd name="connsiteX10" fmla="*/ 86 w 116145"/>
                <a:gd name="connsiteY10" fmla="*/ 77503 h 116230"/>
                <a:gd name="connsiteX11" fmla="*/ 38802 w 116145"/>
                <a:gd name="connsiteY11" fmla="*/ 7750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02" y="116250"/>
                  </a:moveTo>
                  <a:lnTo>
                    <a:pt x="77517" y="116250"/>
                  </a:lnTo>
                  <a:lnTo>
                    <a:pt x="77517" y="77503"/>
                  </a:lnTo>
                  <a:lnTo>
                    <a:pt x="116232" y="77503"/>
                  </a:lnTo>
                  <a:lnTo>
                    <a:pt x="116232" y="38768"/>
                  </a:lnTo>
                  <a:lnTo>
                    <a:pt x="77517" y="38768"/>
                  </a:lnTo>
                  <a:lnTo>
                    <a:pt x="77517" y="20"/>
                  </a:lnTo>
                  <a:lnTo>
                    <a:pt x="38802" y="20"/>
                  </a:lnTo>
                  <a:lnTo>
                    <a:pt x="38802" y="38768"/>
                  </a:lnTo>
                  <a:lnTo>
                    <a:pt x="86" y="38768"/>
                  </a:lnTo>
                  <a:lnTo>
                    <a:pt x="86" y="77503"/>
                  </a:lnTo>
                  <a:lnTo>
                    <a:pt x="38802" y="77503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6" name="Graphic 357">
            <a:extLst>
              <a:ext uri="{FF2B5EF4-FFF2-40B4-BE49-F238E27FC236}">
                <a16:creationId xmlns:a16="http://schemas.microsoft.com/office/drawing/2014/main" id="{C6DBDA81-6FC1-53CC-D444-91E97EC31C46}"/>
              </a:ext>
            </a:extLst>
          </p:cNvPr>
          <p:cNvGrpSpPr/>
          <p:nvPr/>
        </p:nvGrpSpPr>
        <p:grpSpPr>
          <a:xfrm>
            <a:off x="8054076" y="2395680"/>
            <a:ext cx="102632" cy="102708"/>
            <a:chOff x="909589" y="630210"/>
            <a:chExt cx="116145" cy="116230"/>
          </a:xfrm>
        </p:grpSpPr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B9CC26A-2BB0-8833-8977-3AC82EABB602}"/>
                </a:ext>
              </a:extLst>
            </p:cNvPr>
            <p:cNvSpPr/>
            <p:nvPr/>
          </p:nvSpPr>
          <p:spPr>
            <a:xfrm>
              <a:off x="909589" y="630210"/>
              <a:ext cx="116145" cy="116230"/>
            </a:xfrm>
            <a:custGeom>
              <a:avLst/>
              <a:gdLst>
                <a:gd name="connsiteX0" fmla="*/ 38803 w 116145"/>
                <a:gd name="connsiteY0" fmla="*/ 116250 h 116230"/>
                <a:gd name="connsiteX1" fmla="*/ 77518 w 116145"/>
                <a:gd name="connsiteY1" fmla="*/ 116250 h 116230"/>
                <a:gd name="connsiteX2" fmla="*/ 77518 w 116145"/>
                <a:gd name="connsiteY2" fmla="*/ 77515 h 116230"/>
                <a:gd name="connsiteX3" fmla="*/ 116233 w 116145"/>
                <a:gd name="connsiteY3" fmla="*/ 77515 h 116230"/>
                <a:gd name="connsiteX4" fmla="*/ 116233 w 116145"/>
                <a:gd name="connsiteY4" fmla="*/ 38767 h 116230"/>
                <a:gd name="connsiteX5" fmla="*/ 77518 w 116145"/>
                <a:gd name="connsiteY5" fmla="*/ 38767 h 116230"/>
                <a:gd name="connsiteX6" fmla="*/ 77518 w 116145"/>
                <a:gd name="connsiteY6" fmla="*/ 20 h 116230"/>
                <a:gd name="connsiteX7" fmla="*/ 38803 w 116145"/>
                <a:gd name="connsiteY7" fmla="*/ 20 h 116230"/>
                <a:gd name="connsiteX8" fmla="*/ 38803 w 116145"/>
                <a:gd name="connsiteY8" fmla="*/ 38767 h 116230"/>
                <a:gd name="connsiteX9" fmla="*/ 88 w 116145"/>
                <a:gd name="connsiteY9" fmla="*/ 38767 h 116230"/>
                <a:gd name="connsiteX10" fmla="*/ 88 w 116145"/>
                <a:gd name="connsiteY10" fmla="*/ 77515 h 116230"/>
                <a:gd name="connsiteX11" fmla="*/ 38803 w 116145"/>
                <a:gd name="connsiteY11" fmla="*/ 7751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03" y="116250"/>
                  </a:moveTo>
                  <a:lnTo>
                    <a:pt x="77518" y="116250"/>
                  </a:lnTo>
                  <a:lnTo>
                    <a:pt x="77518" y="77515"/>
                  </a:lnTo>
                  <a:lnTo>
                    <a:pt x="116233" y="77515"/>
                  </a:lnTo>
                  <a:lnTo>
                    <a:pt x="116233" y="38767"/>
                  </a:lnTo>
                  <a:lnTo>
                    <a:pt x="77518" y="38767"/>
                  </a:lnTo>
                  <a:lnTo>
                    <a:pt x="77518" y="20"/>
                  </a:lnTo>
                  <a:lnTo>
                    <a:pt x="38803" y="20"/>
                  </a:lnTo>
                  <a:lnTo>
                    <a:pt x="38803" y="38767"/>
                  </a:lnTo>
                  <a:lnTo>
                    <a:pt x="88" y="38767"/>
                  </a:lnTo>
                  <a:lnTo>
                    <a:pt x="88" y="77515"/>
                  </a:lnTo>
                  <a:lnTo>
                    <a:pt x="38803" y="77515"/>
                  </a:ln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DF3A13A3-7F7C-A0FE-EECF-874E291253D4}"/>
                </a:ext>
              </a:extLst>
            </p:cNvPr>
            <p:cNvSpPr/>
            <p:nvPr/>
          </p:nvSpPr>
          <p:spPr>
            <a:xfrm>
              <a:off x="909589" y="630210"/>
              <a:ext cx="116145" cy="116230"/>
            </a:xfrm>
            <a:custGeom>
              <a:avLst/>
              <a:gdLst>
                <a:gd name="connsiteX0" fmla="*/ 38803 w 116145"/>
                <a:gd name="connsiteY0" fmla="*/ 116250 h 116230"/>
                <a:gd name="connsiteX1" fmla="*/ 77518 w 116145"/>
                <a:gd name="connsiteY1" fmla="*/ 116250 h 116230"/>
                <a:gd name="connsiteX2" fmla="*/ 77518 w 116145"/>
                <a:gd name="connsiteY2" fmla="*/ 77515 h 116230"/>
                <a:gd name="connsiteX3" fmla="*/ 116233 w 116145"/>
                <a:gd name="connsiteY3" fmla="*/ 77515 h 116230"/>
                <a:gd name="connsiteX4" fmla="*/ 116233 w 116145"/>
                <a:gd name="connsiteY4" fmla="*/ 38767 h 116230"/>
                <a:gd name="connsiteX5" fmla="*/ 77518 w 116145"/>
                <a:gd name="connsiteY5" fmla="*/ 38767 h 116230"/>
                <a:gd name="connsiteX6" fmla="*/ 77518 w 116145"/>
                <a:gd name="connsiteY6" fmla="*/ 20 h 116230"/>
                <a:gd name="connsiteX7" fmla="*/ 38803 w 116145"/>
                <a:gd name="connsiteY7" fmla="*/ 20 h 116230"/>
                <a:gd name="connsiteX8" fmla="*/ 38803 w 116145"/>
                <a:gd name="connsiteY8" fmla="*/ 38767 h 116230"/>
                <a:gd name="connsiteX9" fmla="*/ 88 w 116145"/>
                <a:gd name="connsiteY9" fmla="*/ 38767 h 116230"/>
                <a:gd name="connsiteX10" fmla="*/ 88 w 116145"/>
                <a:gd name="connsiteY10" fmla="*/ 77515 h 116230"/>
                <a:gd name="connsiteX11" fmla="*/ 38803 w 116145"/>
                <a:gd name="connsiteY11" fmla="*/ 7751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03" y="116250"/>
                  </a:moveTo>
                  <a:lnTo>
                    <a:pt x="77518" y="116250"/>
                  </a:lnTo>
                  <a:lnTo>
                    <a:pt x="77518" y="77515"/>
                  </a:lnTo>
                  <a:lnTo>
                    <a:pt x="116233" y="77515"/>
                  </a:lnTo>
                  <a:lnTo>
                    <a:pt x="116233" y="38767"/>
                  </a:lnTo>
                  <a:lnTo>
                    <a:pt x="77518" y="38767"/>
                  </a:lnTo>
                  <a:lnTo>
                    <a:pt x="77518" y="20"/>
                  </a:lnTo>
                  <a:lnTo>
                    <a:pt x="38803" y="20"/>
                  </a:lnTo>
                  <a:lnTo>
                    <a:pt x="38803" y="38767"/>
                  </a:lnTo>
                  <a:lnTo>
                    <a:pt x="88" y="38767"/>
                  </a:lnTo>
                  <a:lnTo>
                    <a:pt x="88" y="77515"/>
                  </a:lnTo>
                  <a:lnTo>
                    <a:pt x="38803" y="7751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9" name="Graphic 357">
            <a:extLst>
              <a:ext uri="{FF2B5EF4-FFF2-40B4-BE49-F238E27FC236}">
                <a16:creationId xmlns:a16="http://schemas.microsoft.com/office/drawing/2014/main" id="{09322C91-37F6-1B50-6944-54408F681C32}"/>
              </a:ext>
            </a:extLst>
          </p:cNvPr>
          <p:cNvGrpSpPr/>
          <p:nvPr/>
        </p:nvGrpSpPr>
        <p:grpSpPr>
          <a:xfrm>
            <a:off x="7763243" y="2225413"/>
            <a:ext cx="102621" cy="102718"/>
            <a:chOff x="580466" y="437526"/>
            <a:chExt cx="116132" cy="116242"/>
          </a:xfrm>
        </p:grpSpPr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23D28873-BF68-7379-C6DC-684F20076A72}"/>
                </a:ext>
              </a:extLst>
            </p:cNvPr>
            <p:cNvSpPr/>
            <p:nvPr/>
          </p:nvSpPr>
          <p:spPr>
            <a:xfrm>
              <a:off x="580466" y="437526"/>
              <a:ext cx="116132" cy="116242"/>
            </a:xfrm>
            <a:custGeom>
              <a:avLst/>
              <a:gdLst>
                <a:gd name="connsiteX0" fmla="*/ 38795 w 116132"/>
                <a:gd name="connsiteY0" fmla="*/ 116258 h 116242"/>
                <a:gd name="connsiteX1" fmla="*/ 77497 w 116132"/>
                <a:gd name="connsiteY1" fmla="*/ 116258 h 116242"/>
                <a:gd name="connsiteX2" fmla="*/ 77497 w 116132"/>
                <a:gd name="connsiteY2" fmla="*/ 77510 h 116242"/>
                <a:gd name="connsiteX3" fmla="*/ 116212 w 116132"/>
                <a:gd name="connsiteY3" fmla="*/ 77510 h 116242"/>
                <a:gd name="connsiteX4" fmla="*/ 116212 w 116132"/>
                <a:gd name="connsiteY4" fmla="*/ 38762 h 116242"/>
                <a:gd name="connsiteX5" fmla="*/ 77497 w 116132"/>
                <a:gd name="connsiteY5" fmla="*/ 38762 h 116242"/>
                <a:gd name="connsiteX6" fmla="*/ 77497 w 116132"/>
                <a:gd name="connsiteY6" fmla="*/ 15 h 116242"/>
                <a:gd name="connsiteX7" fmla="*/ 38795 w 116132"/>
                <a:gd name="connsiteY7" fmla="*/ 15 h 116242"/>
                <a:gd name="connsiteX8" fmla="*/ 38795 w 116132"/>
                <a:gd name="connsiteY8" fmla="*/ 38762 h 116242"/>
                <a:gd name="connsiteX9" fmla="*/ 80 w 116132"/>
                <a:gd name="connsiteY9" fmla="*/ 38762 h 116242"/>
                <a:gd name="connsiteX10" fmla="*/ 80 w 116132"/>
                <a:gd name="connsiteY10" fmla="*/ 77510 h 116242"/>
                <a:gd name="connsiteX11" fmla="*/ 38795 w 116132"/>
                <a:gd name="connsiteY11" fmla="*/ 77510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95" y="116258"/>
                  </a:moveTo>
                  <a:lnTo>
                    <a:pt x="77497" y="116258"/>
                  </a:lnTo>
                  <a:lnTo>
                    <a:pt x="77497" y="77510"/>
                  </a:lnTo>
                  <a:lnTo>
                    <a:pt x="116212" y="77510"/>
                  </a:lnTo>
                  <a:lnTo>
                    <a:pt x="116212" y="38762"/>
                  </a:lnTo>
                  <a:lnTo>
                    <a:pt x="77497" y="38762"/>
                  </a:lnTo>
                  <a:lnTo>
                    <a:pt x="77497" y="15"/>
                  </a:lnTo>
                  <a:lnTo>
                    <a:pt x="38795" y="15"/>
                  </a:lnTo>
                  <a:lnTo>
                    <a:pt x="38795" y="38762"/>
                  </a:lnTo>
                  <a:lnTo>
                    <a:pt x="80" y="38762"/>
                  </a:lnTo>
                  <a:lnTo>
                    <a:pt x="80" y="77510"/>
                  </a:lnTo>
                  <a:lnTo>
                    <a:pt x="38795" y="77510"/>
                  </a:ln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357BFD55-9D69-23B0-B867-7469ED031CA9}"/>
                </a:ext>
              </a:extLst>
            </p:cNvPr>
            <p:cNvSpPr/>
            <p:nvPr/>
          </p:nvSpPr>
          <p:spPr>
            <a:xfrm>
              <a:off x="580466" y="437526"/>
              <a:ext cx="116132" cy="116242"/>
            </a:xfrm>
            <a:custGeom>
              <a:avLst/>
              <a:gdLst>
                <a:gd name="connsiteX0" fmla="*/ 38795 w 116132"/>
                <a:gd name="connsiteY0" fmla="*/ 116258 h 116242"/>
                <a:gd name="connsiteX1" fmla="*/ 77497 w 116132"/>
                <a:gd name="connsiteY1" fmla="*/ 116258 h 116242"/>
                <a:gd name="connsiteX2" fmla="*/ 77497 w 116132"/>
                <a:gd name="connsiteY2" fmla="*/ 77510 h 116242"/>
                <a:gd name="connsiteX3" fmla="*/ 116212 w 116132"/>
                <a:gd name="connsiteY3" fmla="*/ 77510 h 116242"/>
                <a:gd name="connsiteX4" fmla="*/ 116212 w 116132"/>
                <a:gd name="connsiteY4" fmla="*/ 38762 h 116242"/>
                <a:gd name="connsiteX5" fmla="*/ 77497 w 116132"/>
                <a:gd name="connsiteY5" fmla="*/ 38762 h 116242"/>
                <a:gd name="connsiteX6" fmla="*/ 77497 w 116132"/>
                <a:gd name="connsiteY6" fmla="*/ 15 h 116242"/>
                <a:gd name="connsiteX7" fmla="*/ 38795 w 116132"/>
                <a:gd name="connsiteY7" fmla="*/ 15 h 116242"/>
                <a:gd name="connsiteX8" fmla="*/ 38795 w 116132"/>
                <a:gd name="connsiteY8" fmla="*/ 38762 h 116242"/>
                <a:gd name="connsiteX9" fmla="*/ 80 w 116132"/>
                <a:gd name="connsiteY9" fmla="*/ 38762 h 116242"/>
                <a:gd name="connsiteX10" fmla="*/ 80 w 116132"/>
                <a:gd name="connsiteY10" fmla="*/ 77510 h 116242"/>
                <a:gd name="connsiteX11" fmla="*/ 38795 w 116132"/>
                <a:gd name="connsiteY11" fmla="*/ 77510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95" y="116258"/>
                  </a:moveTo>
                  <a:lnTo>
                    <a:pt x="77497" y="116258"/>
                  </a:lnTo>
                  <a:lnTo>
                    <a:pt x="77497" y="77510"/>
                  </a:lnTo>
                  <a:lnTo>
                    <a:pt x="116212" y="77510"/>
                  </a:lnTo>
                  <a:lnTo>
                    <a:pt x="116212" y="38762"/>
                  </a:lnTo>
                  <a:lnTo>
                    <a:pt x="77497" y="38762"/>
                  </a:lnTo>
                  <a:lnTo>
                    <a:pt x="77497" y="15"/>
                  </a:lnTo>
                  <a:lnTo>
                    <a:pt x="38795" y="15"/>
                  </a:lnTo>
                  <a:lnTo>
                    <a:pt x="38795" y="38762"/>
                  </a:lnTo>
                  <a:lnTo>
                    <a:pt x="80" y="38762"/>
                  </a:lnTo>
                  <a:lnTo>
                    <a:pt x="80" y="77510"/>
                  </a:lnTo>
                  <a:lnTo>
                    <a:pt x="38795" y="77510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2" name="Graphic 357">
            <a:extLst>
              <a:ext uri="{FF2B5EF4-FFF2-40B4-BE49-F238E27FC236}">
                <a16:creationId xmlns:a16="http://schemas.microsoft.com/office/drawing/2014/main" id="{5E9214B2-9938-B1C5-DD46-3EFAA9667AD3}"/>
              </a:ext>
            </a:extLst>
          </p:cNvPr>
          <p:cNvGrpSpPr/>
          <p:nvPr/>
        </p:nvGrpSpPr>
        <p:grpSpPr>
          <a:xfrm>
            <a:off x="7774187" y="2192453"/>
            <a:ext cx="102632" cy="102708"/>
            <a:chOff x="592851" y="400226"/>
            <a:chExt cx="116145" cy="116230"/>
          </a:xfrm>
        </p:grpSpPr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A2CBEF6B-A6DC-CA53-2A98-99728D5DDAE2}"/>
                </a:ext>
              </a:extLst>
            </p:cNvPr>
            <p:cNvSpPr/>
            <p:nvPr/>
          </p:nvSpPr>
          <p:spPr>
            <a:xfrm>
              <a:off x="592851" y="400226"/>
              <a:ext cx="116145" cy="116230"/>
            </a:xfrm>
            <a:custGeom>
              <a:avLst/>
              <a:gdLst>
                <a:gd name="connsiteX0" fmla="*/ 38795 w 116145"/>
                <a:gd name="connsiteY0" fmla="*/ 116244 h 116230"/>
                <a:gd name="connsiteX1" fmla="*/ 77510 w 116145"/>
                <a:gd name="connsiteY1" fmla="*/ 116244 h 116230"/>
                <a:gd name="connsiteX2" fmla="*/ 77510 w 116145"/>
                <a:gd name="connsiteY2" fmla="*/ 77496 h 116230"/>
                <a:gd name="connsiteX3" fmla="*/ 116225 w 116145"/>
                <a:gd name="connsiteY3" fmla="*/ 77496 h 116230"/>
                <a:gd name="connsiteX4" fmla="*/ 116225 w 116145"/>
                <a:gd name="connsiteY4" fmla="*/ 38761 h 116230"/>
                <a:gd name="connsiteX5" fmla="*/ 77510 w 116145"/>
                <a:gd name="connsiteY5" fmla="*/ 38761 h 116230"/>
                <a:gd name="connsiteX6" fmla="*/ 77510 w 116145"/>
                <a:gd name="connsiteY6" fmla="*/ 14 h 116230"/>
                <a:gd name="connsiteX7" fmla="*/ 38795 w 116145"/>
                <a:gd name="connsiteY7" fmla="*/ 14 h 116230"/>
                <a:gd name="connsiteX8" fmla="*/ 38795 w 116145"/>
                <a:gd name="connsiteY8" fmla="*/ 38761 h 116230"/>
                <a:gd name="connsiteX9" fmla="*/ 80 w 116145"/>
                <a:gd name="connsiteY9" fmla="*/ 38761 h 116230"/>
                <a:gd name="connsiteX10" fmla="*/ 80 w 116145"/>
                <a:gd name="connsiteY10" fmla="*/ 77496 h 116230"/>
                <a:gd name="connsiteX11" fmla="*/ 38795 w 116145"/>
                <a:gd name="connsiteY11" fmla="*/ 77496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95" y="116244"/>
                  </a:moveTo>
                  <a:lnTo>
                    <a:pt x="77510" y="116244"/>
                  </a:lnTo>
                  <a:lnTo>
                    <a:pt x="77510" y="77496"/>
                  </a:lnTo>
                  <a:lnTo>
                    <a:pt x="116225" y="77496"/>
                  </a:lnTo>
                  <a:lnTo>
                    <a:pt x="116225" y="38761"/>
                  </a:lnTo>
                  <a:lnTo>
                    <a:pt x="77510" y="38761"/>
                  </a:lnTo>
                  <a:lnTo>
                    <a:pt x="77510" y="14"/>
                  </a:lnTo>
                  <a:lnTo>
                    <a:pt x="38795" y="14"/>
                  </a:lnTo>
                  <a:lnTo>
                    <a:pt x="38795" y="38761"/>
                  </a:lnTo>
                  <a:lnTo>
                    <a:pt x="80" y="38761"/>
                  </a:lnTo>
                  <a:lnTo>
                    <a:pt x="80" y="77496"/>
                  </a:lnTo>
                  <a:lnTo>
                    <a:pt x="38795" y="77496"/>
                  </a:ln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E58CED6D-9B40-DCC4-26F2-71FA42C675F9}"/>
                </a:ext>
              </a:extLst>
            </p:cNvPr>
            <p:cNvSpPr/>
            <p:nvPr/>
          </p:nvSpPr>
          <p:spPr>
            <a:xfrm>
              <a:off x="592851" y="400226"/>
              <a:ext cx="116145" cy="116230"/>
            </a:xfrm>
            <a:custGeom>
              <a:avLst/>
              <a:gdLst>
                <a:gd name="connsiteX0" fmla="*/ 38795 w 116145"/>
                <a:gd name="connsiteY0" fmla="*/ 116244 h 116230"/>
                <a:gd name="connsiteX1" fmla="*/ 77510 w 116145"/>
                <a:gd name="connsiteY1" fmla="*/ 116244 h 116230"/>
                <a:gd name="connsiteX2" fmla="*/ 77510 w 116145"/>
                <a:gd name="connsiteY2" fmla="*/ 77496 h 116230"/>
                <a:gd name="connsiteX3" fmla="*/ 116225 w 116145"/>
                <a:gd name="connsiteY3" fmla="*/ 77496 h 116230"/>
                <a:gd name="connsiteX4" fmla="*/ 116225 w 116145"/>
                <a:gd name="connsiteY4" fmla="*/ 38761 h 116230"/>
                <a:gd name="connsiteX5" fmla="*/ 77510 w 116145"/>
                <a:gd name="connsiteY5" fmla="*/ 38761 h 116230"/>
                <a:gd name="connsiteX6" fmla="*/ 77510 w 116145"/>
                <a:gd name="connsiteY6" fmla="*/ 14 h 116230"/>
                <a:gd name="connsiteX7" fmla="*/ 38795 w 116145"/>
                <a:gd name="connsiteY7" fmla="*/ 14 h 116230"/>
                <a:gd name="connsiteX8" fmla="*/ 38795 w 116145"/>
                <a:gd name="connsiteY8" fmla="*/ 38761 h 116230"/>
                <a:gd name="connsiteX9" fmla="*/ 80 w 116145"/>
                <a:gd name="connsiteY9" fmla="*/ 38761 h 116230"/>
                <a:gd name="connsiteX10" fmla="*/ 80 w 116145"/>
                <a:gd name="connsiteY10" fmla="*/ 77496 h 116230"/>
                <a:gd name="connsiteX11" fmla="*/ 38795 w 116145"/>
                <a:gd name="connsiteY11" fmla="*/ 77496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95" y="116244"/>
                  </a:moveTo>
                  <a:lnTo>
                    <a:pt x="77510" y="116244"/>
                  </a:lnTo>
                  <a:lnTo>
                    <a:pt x="77510" y="77496"/>
                  </a:lnTo>
                  <a:lnTo>
                    <a:pt x="116225" y="77496"/>
                  </a:lnTo>
                  <a:lnTo>
                    <a:pt x="116225" y="38761"/>
                  </a:lnTo>
                  <a:lnTo>
                    <a:pt x="77510" y="38761"/>
                  </a:lnTo>
                  <a:lnTo>
                    <a:pt x="77510" y="14"/>
                  </a:lnTo>
                  <a:lnTo>
                    <a:pt x="38795" y="14"/>
                  </a:lnTo>
                  <a:lnTo>
                    <a:pt x="38795" y="38761"/>
                  </a:lnTo>
                  <a:lnTo>
                    <a:pt x="80" y="38761"/>
                  </a:lnTo>
                  <a:lnTo>
                    <a:pt x="80" y="77496"/>
                  </a:lnTo>
                  <a:lnTo>
                    <a:pt x="38795" y="77496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aphic 357">
            <a:extLst>
              <a:ext uri="{FF2B5EF4-FFF2-40B4-BE49-F238E27FC236}">
                <a16:creationId xmlns:a16="http://schemas.microsoft.com/office/drawing/2014/main" id="{DAC1D808-A04E-634C-0E53-833882723908}"/>
              </a:ext>
            </a:extLst>
          </p:cNvPr>
          <p:cNvGrpSpPr/>
          <p:nvPr/>
        </p:nvGrpSpPr>
        <p:grpSpPr>
          <a:xfrm>
            <a:off x="7724828" y="2230901"/>
            <a:ext cx="102621" cy="102708"/>
            <a:chOff x="536993" y="443736"/>
            <a:chExt cx="116132" cy="116230"/>
          </a:xfrm>
        </p:grpSpPr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A2CF35A0-AB1B-4C2E-1232-D489678C24BB}"/>
                </a:ext>
              </a:extLst>
            </p:cNvPr>
            <p:cNvSpPr/>
            <p:nvPr/>
          </p:nvSpPr>
          <p:spPr>
            <a:xfrm>
              <a:off x="536993" y="443736"/>
              <a:ext cx="116132" cy="116230"/>
            </a:xfrm>
            <a:custGeom>
              <a:avLst/>
              <a:gdLst>
                <a:gd name="connsiteX0" fmla="*/ 38793 w 116132"/>
                <a:gd name="connsiteY0" fmla="*/ 116245 h 116230"/>
                <a:gd name="connsiteX1" fmla="*/ 77509 w 116132"/>
                <a:gd name="connsiteY1" fmla="*/ 116245 h 116230"/>
                <a:gd name="connsiteX2" fmla="*/ 77509 w 116132"/>
                <a:gd name="connsiteY2" fmla="*/ 77497 h 116230"/>
                <a:gd name="connsiteX3" fmla="*/ 116211 w 116132"/>
                <a:gd name="connsiteY3" fmla="*/ 77497 h 116230"/>
                <a:gd name="connsiteX4" fmla="*/ 116211 w 116132"/>
                <a:gd name="connsiteY4" fmla="*/ 38750 h 116230"/>
                <a:gd name="connsiteX5" fmla="*/ 77509 w 116132"/>
                <a:gd name="connsiteY5" fmla="*/ 38750 h 116230"/>
                <a:gd name="connsiteX6" fmla="*/ 77509 w 116132"/>
                <a:gd name="connsiteY6" fmla="*/ 15 h 116230"/>
                <a:gd name="connsiteX7" fmla="*/ 38793 w 116132"/>
                <a:gd name="connsiteY7" fmla="*/ 15 h 116230"/>
                <a:gd name="connsiteX8" fmla="*/ 38793 w 116132"/>
                <a:gd name="connsiteY8" fmla="*/ 38750 h 116230"/>
                <a:gd name="connsiteX9" fmla="*/ 78 w 116132"/>
                <a:gd name="connsiteY9" fmla="*/ 38750 h 116230"/>
                <a:gd name="connsiteX10" fmla="*/ 78 w 116132"/>
                <a:gd name="connsiteY10" fmla="*/ 77497 h 116230"/>
                <a:gd name="connsiteX11" fmla="*/ 38793 w 116132"/>
                <a:gd name="connsiteY11" fmla="*/ 7749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93" y="116245"/>
                  </a:moveTo>
                  <a:lnTo>
                    <a:pt x="77509" y="116245"/>
                  </a:lnTo>
                  <a:lnTo>
                    <a:pt x="77509" y="77497"/>
                  </a:lnTo>
                  <a:lnTo>
                    <a:pt x="116211" y="77497"/>
                  </a:lnTo>
                  <a:lnTo>
                    <a:pt x="116211" y="38750"/>
                  </a:lnTo>
                  <a:lnTo>
                    <a:pt x="77509" y="38750"/>
                  </a:lnTo>
                  <a:lnTo>
                    <a:pt x="77509" y="15"/>
                  </a:lnTo>
                  <a:lnTo>
                    <a:pt x="38793" y="15"/>
                  </a:lnTo>
                  <a:lnTo>
                    <a:pt x="38793" y="38750"/>
                  </a:lnTo>
                  <a:lnTo>
                    <a:pt x="78" y="38750"/>
                  </a:lnTo>
                  <a:lnTo>
                    <a:pt x="78" y="77497"/>
                  </a:lnTo>
                  <a:lnTo>
                    <a:pt x="38793" y="77497"/>
                  </a:ln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6063AE73-5720-AF00-BBC8-D01462D20DFD}"/>
                </a:ext>
              </a:extLst>
            </p:cNvPr>
            <p:cNvSpPr/>
            <p:nvPr/>
          </p:nvSpPr>
          <p:spPr>
            <a:xfrm>
              <a:off x="536993" y="443736"/>
              <a:ext cx="116132" cy="116230"/>
            </a:xfrm>
            <a:custGeom>
              <a:avLst/>
              <a:gdLst>
                <a:gd name="connsiteX0" fmla="*/ 38793 w 116132"/>
                <a:gd name="connsiteY0" fmla="*/ 116245 h 116230"/>
                <a:gd name="connsiteX1" fmla="*/ 77509 w 116132"/>
                <a:gd name="connsiteY1" fmla="*/ 116245 h 116230"/>
                <a:gd name="connsiteX2" fmla="*/ 77509 w 116132"/>
                <a:gd name="connsiteY2" fmla="*/ 77497 h 116230"/>
                <a:gd name="connsiteX3" fmla="*/ 116211 w 116132"/>
                <a:gd name="connsiteY3" fmla="*/ 77497 h 116230"/>
                <a:gd name="connsiteX4" fmla="*/ 116211 w 116132"/>
                <a:gd name="connsiteY4" fmla="*/ 38750 h 116230"/>
                <a:gd name="connsiteX5" fmla="*/ 77509 w 116132"/>
                <a:gd name="connsiteY5" fmla="*/ 38750 h 116230"/>
                <a:gd name="connsiteX6" fmla="*/ 77509 w 116132"/>
                <a:gd name="connsiteY6" fmla="*/ 15 h 116230"/>
                <a:gd name="connsiteX7" fmla="*/ 38793 w 116132"/>
                <a:gd name="connsiteY7" fmla="*/ 15 h 116230"/>
                <a:gd name="connsiteX8" fmla="*/ 38793 w 116132"/>
                <a:gd name="connsiteY8" fmla="*/ 38750 h 116230"/>
                <a:gd name="connsiteX9" fmla="*/ 78 w 116132"/>
                <a:gd name="connsiteY9" fmla="*/ 38750 h 116230"/>
                <a:gd name="connsiteX10" fmla="*/ 78 w 116132"/>
                <a:gd name="connsiteY10" fmla="*/ 77497 h 116230"/>
                <a:gd name="connsiteX11" fmla="*/ 38793 w 116132"/>
                <a:gd name="connsiteY11" fmla="*/ 7749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93" y="116245"/>
                  </a:moveTo>
                  <a:lnTo>
                    <a:pt x="77509" y="116245"/>
                  </a:lnTo>
                  <a:lnTo>
                    <a:pt x="77509" y="77497"/>
                  </a:lnTo>
                  <a:lnTo>
                    <a:pt x="116211" y="77497"/>
                  </a:lnTo>
                  <a:lnTo>
                    <a:pt x="116211" y="38750"/>
                  </a:lnTo>
                  <a:lnTo>
                    <a:pt x="77509" y="38750"/>
                  </a:lnTo>
                  <a:lnTo>
                    <a:pt x="77509" y="15"/>
                  </a:lnTo>
                  <a:lnTo>
                    <a:pt x="38793" y="15"/>
                  </a:lnTo>
                  <a:lnTo>
                    <a:pt x="38793" y="38750"/>
                  </a:lnTo>
                  <a:lnTo>
                    <a:pt x="78" y="38750"/>
                  </a:lnTo>
                  <a:lnTo>
                    <a:pt x="78" y="77497"/>
                  </a:lnTo>
                  <a:lnTo>
                    <a:pt x="38793" y="77497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8" name="Graphic 357">
            <a:extLst>
              <a:ext uri="{FF2B5EF4-FFF2-40B4-BE49-F238E27FC236}">
                <a16:creationId xmlns:a16="http://schemas.microsoft.com/office/drawing/2014/main" id="{FE1E1C2B-9F90-E13F-C470-97C5EE631FA3}"/>
              </a:ext>
            </a:extLst>
          </p:cNvPr>
          <p:cNvGrpSpPr/>
          <p:nvPr/>
        </p:nvGrpSpPr>
        <p:grpSpPr>
          <a:xfrm>
            <a:off x="7521771" y="2099071"/>
            <a:ext cx="102621" cy="102718"/>
            <a:chOff x="307202" y="294550"/>
            <a:chExt cx="116132" cy="116242"/>
          </a:xfrm>
        </p:grpSpPr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10D9027-73E2-7990-CB8C-27504132934C}"/>
                </a:ext>
              </a:extLst>
            </p:cNvPr>
            <p:cNvSpPr/>
            <p:nvPr/>
          </p:nvSpPr>
          <p:spPr>
            <a:xfrm>
              <a:off x="307202" y="294550"/>
              <a:ext cx="116132" cy="116242"/>
            </a:xfrm>
            <a:custGeom>
              <a:avLst/>
              <a:gdLst>
                <a:gd name="connsiteX0" fmla="*/ 38775 w 116132"/>
                <a:gd name="connsiteY0" fmla="*/ 116254 h 116242"/>
                <a:gd name="connsiteX1" fmla="*/ 77490 w 116132"/>
                <a:gd name="connsiteY1" fmla="*/ 116254 h 116242"/>
                <a:gd name="connsiteX2" fmla="*/ 77490 w 116132"/>
                <a:gd name="connsiteY2" fmla="*/ 77506 h 116242"/>
                <a:gd name="connsiteX3" fmla="*/ 116205 w 116132"/>
                <a:gd name="connsiteY3" fmla="*/ 77506 h 116242"/>
                <a:gd name="connsiteX4" fmla="*/ 116205 w 116132"/>
                <a:gd name="connsiteY4" fmla="*/ 38759 h 116242"/>
                <a:gd name="connsiteX5" fmla="*/ 77490 w 116132"/>
                <a:gd name="connsiteY5" fmla="*/ 38759 h 116242"/>
                <a:gd name="connsiteX6" fmla="*/ 77490 w 116132"/>
                <a:gd name="connsiteY6" fmla="*/ 11 h 116242"/>
                <a:gd name="connsiteX7" fmla="*/ 38775 w 116132"/>
                <a:gd name="connsiteY7" fmla="*/ 11 h 116242"/>
                <a:gd name="connsiteX8" fmla="*/ 38775 w 116132"/>
                <a:gd name="connsiteY8" fmla="*/ 38759 h 116242"/>
                <a:gd name="connsiteX9" fmla="*/ 72 w 116132"/>
                <a:gd name="connsiteY9" fmla="*/ 38759 h 116242"/>
                <a:gd name="connsiteX10" fmla="*/ 72 w 116132"/>
                <a:gd name="connsiteY10" fmla="*/ 77506 h 116242"/>
                <a:gd name="connsiteX11" fmla="*/ 38775 w 116132"/>
                <a:gd name="connsiteY11" fmla="*/ 77506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75" y="116254"/>
                  </a:moveTo>
                  <a:lnTo>
                    <a:pt x="77490" y="116254"/>
                  </a:lnTo>
                  <a:lnTo>
                    <a:pt x="77490" y="77506"/>
                  </a:lnTo>
                  <a:lnTo>
                    <a:pt x="116205" y="77506"/>
                  </a:lnTo>
                  <a:lnTo>
                    <a:pt x="116205" y="38759"/>
                  </a:lnTo>
                  <a:lnTo>
                    <a:pt x="77490" y="38759"/>
                  </a:lnTo>
                  <a:lnTo>
                    <a:pt x="77490" y="11"/>
                  </a:lnTo>
                  <a:lnTo>
                    <a:pt x="38775" y="11"/>
                  </a:lnTo>
                  <a:lnTo>
                    <a:pt x="38775" y="38759"/>
                  </a:lnTo>
                  <a:lnTo>
                    <a:pt x="72" y="38759"/>
                  </a:lnTo>
                  <a:lnTo>
                    <a:pt x="72" y="77506"/>
                  </a:lnTo>
                  <a:lnTo>
                    <a:pt x="38775" y="77506"/>
                  </a:ln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51803104-D875-AD9D-155B-97E0B8B2382A}"/>
                </a:ext>
              </a:extLst>
            </p:cNvPr>
            <p:cNvSpPr/>
            <p:nvPr/>
          </p:nvSpPr>
          <p:spPr>
            <a:xfrm>
              <a:off x="307202" y="294550"/>
              <a:ext cx="116132" cy="116242"/>
            </a:xfrm>
            <a:custGeom>
              <a:avLst/>
              <a:gdLst>
                <a:gd name="connsiteX0" fmla="*/ 38775 w 116132"/>
                <a:gd name="connsiteY0" fmla="*/ 116254 h 116242"/>
                <a:gd name="connsiteX1" fmla="*/ 77490 w 116132"/>
                <a:gd name="connsiteY1" fmla="*/ 116254 h 116242"/>
                <a:gd name="connsiteX2" fmla="*/ 77490 w 116132"/>
                <a:gd name="connsiteY2" fmla="*/ 77506 h 116242"/>
                <a:gd name="connsiteX3" fmla="*/ 116205 w 116132"/>
                <a:gd name="connsiteY3" fmla="*/ 77506 h 116242"/>
                <a:gd name="connsiteX4" fmla="*/ 116205 w 116132"/>
                <a:gd name="connsiteY4" fmla="*/ 38759 h 116242"/>
                <a:gd name="connsiteX5" fmla="*/ 77490 w 116132"/>
                <a:gd name="connsiteY5" fmla="*/ 38759 h 116242"/>
                <a:gd name="connsiteX6" fmla="*/ 77490 w 116132"/>
                <a:gd name="connsiteY6" fmla="*/ 11 h 116242"/>
                <a:gd name="connsiteX7" fmla="*/ 38775 w 116132"/>
                <a:gd name="connsiteY7" fmla="*/ 11 h 116242"/>
                <a:gd name="connsiteX8" fmla="*/ 38775 w 116132"/>
                <a:gd name="connsiteY8" fmla="*/ 38759 h 116242"/>
                <a:gd name="connsiteX9" fmla="*/ 72 w 116132"/>
                <a:gd name="connsiteY9" fmla="*/ 38759 h 116242"/>
                <a:gd name="connsiteX10" fmla="*/ 72 w 116132"/>
                <a:gd name="connsiteY10" fmla="*/ 77506 h 116242"/>
                <a:gd name="connsiteX11" fmla="*/ 38775 w 116132"/>
                <a:gd name="connsiteY11" fmla="*/ 77506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75" y="116254"/>
                  </a:moveTo>
                  <a:lnTo>
                    <a:pt x="77490" y="116254"/>
                  </a:lnTo>
                  <a:lnTo>
                    <a:pt x="77490" y="77506"/>
                  </a:lnTo>
                  <a:lnTo>
                    <a:pt x="116205" y="77506"/>
                  </a:lnTo>
                  <a:lnTo>
                    <a:pt x="116205" y="38759"/>
                  </a:lnTo>
                  <a:lnTo>
                    <a:pt x="77490" y="38759"/>
                  </a:lnTo>
                  <a:lnTo>
                    <a:pt x="77490" y="11"/>
                  </a:lnTo>
                  <a:lnTo>
                    <a:pt x="38775" y="11"/>
                  </a:lnTo>
                  <a:lnTo>
                    <a:pt x="38775" y="38759"/>
                  </a:lnTo>
                  <a:lnTo>
                    <a:pt x="72" y="38759"/>
                  </a:lnTo>
                  <a:lnTo>
                    <a:pt x="72" y="77506"/>
                  </a:lnTo>
                  <a:lnTo>
                    <a:pt x="38775" y="77506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1" name="Graphic 357">
            <a:extLst>
              <a:ext uri="{FF2B5EF4-FFF2-40B4-BE49-F238E27FC236}">
                <a16:creationId xmlns:a16="http://schemas.microsoft.com/office/drawing/2014/main" id="{56C78C6E-8358-64F7-E562-9FE0C50CD59F}"/>
              </a:ext>
            </a:extLst>
          </p:cNvPr>
          <p:cNvGrpSpPr/>
          <p:nvPr/>
        </p:nvGrpSpPr>
        <p:grpSpPr>
          <a:xfrm>
            <a:off x="7549232" y="2022186"/>
            <a:ext cx="102621" cy="102708"/>
            <a:chOff x="338278" y="207542"/>
            <a:chExt cx="116132" cy="116230"/>
          </a:xfrm>
        </p:grpSpPr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AD4EC8DB-DCF3-4683-3561-C6094D16A49D}"/>
                </a:ext>
              </a:extLst>
            </p:cNvPr>
            <p:cNvSpPr/>
            <p:nvPr/>
          </p:nvSpPr>
          <p:spPr>
            <a:xfrm>
              <a:off x="338278" y="207542"/>
              <a:ext cx="116132" cy="116230"/>
            </a:xfrm>
            <a:custGeom>
              <a:avLst/>
              <a:gdLst>
                <a:gd name="connsiteX0" fmla="*/ 38788 w 116132"/>
                <a:gd name="connsiteY0" fmla="*/ 116239 h 116230"/>
                <a:gd name="connsiteX1" fmla="*/ 77491 w 116132"/>
                <a:gd name="connsiteY1" fmla="*/ 116239 h 116230"/>
                <a:gd name="connsiteX2" fmla="*/ 77491 w 116132"/>
                <a:gd name="connsiteY2" fmla="*/ 77491 h 116230"/>
                <a:gd name="connsiteX3" fmla="*/ 116206 w 116132"/>
                <a:gd name="connsiteY3" fmla="*/ 77491 h 116230"/>
                <a:gd name="connsiteX4" fmla="*/ 116206 w 116132"/>
                <a:gd name="connsiteY4" fmla="*/ 38756 h 116230"/>
                <a:gd name="connsiteX5" fmla="*/ 77491 w 116132"/>
                <a:gd name="connsiteY5" fmla="*/ 38756 h 116230"/>
                <a:gd name="connsiteX6" fmla="*/ 77491 w 116132"/>
                <a:gd name="connsiteY6" fmla="*/ 9 h 116230"/>
                <a:gd name="connsiteX7" fmla="*/ 38788 w 116132"/>
                <a:gd name="connsiteY7" fmla="*/ 9 h 116230"/>
                <a:gd name="connsiteX8" fmla="*/ 38788 w 116132"/>
                <a:gd name="connsiteY8" fmla="*/ 38756 h 116230"/>
                <a:gd name="connsiteX9" fmla="*/ 73 w 116132"/>
                <a:gd name="connsiteY9" fmla="*/ 38756 h 116230"/>
                <a:gd name="connsiteX10" fmla="*/ 73 w 116132"/>
                <a:gd name="connsiteY10" fmla="*/ 77491 h 116230"/>
                <a:gd name="connsiteX11" fmla="*/ 38788 w 116132"/>
                <a:gd name="connsiteY11" fmla="*/ 7749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88" y="116239"/>
                  </a:moveTo>
                  <a:lnTo>
                    <a:pt x="77491" y="116239"/>
                  </a:lnTo>
                  <a:lnTo>
                    <a:pt x="77491" y="77491"/>
                  </a:lnTo>
                  <a:lnTo>
                    <a:pt x="116206" y="77491"/>
                  </a:lnTo>
                  <a:lnTo>
                    <a:pt x="116206" y="38756"/>
                  </a:lnTo>
                  <a:lnTo>
                    <a:pt x="77491" y="38756"/>
                  </a:lnTo>
                  <a:lnTo>
                    <a:pt x="77491" y="9"/>
                  </a:lnTo>
                  <a:lnTo>
                    <a:pt x="38788" y="9"/>
                  </a:lnTo>
                  <a:lnTo>
                    <a:pt x="38788" y="38756"/>
                  </a:lnTo>
                  <a:lnTo>
                    <a:pt x="73" y="38756"/>
                  </a:lnTo>
                  <a:lnTo>
                    <a:pt x="73" y="77491"/>
                  </a:lnTo>
                  <a:lnTo>
                    <a:pt x="38788" y="77491"/>
                  </a:ln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A102C028-5C73-36DB-C9DF-B8841E352D79}"/>
                </a:ext>
              </a:extLst>
            </p:cNvPr>
            <p:cNvSpPr/>
            <p:nvPr/>
          </p:nvSpPr>
          <p:spPr>
            <a:xfrm>
              <a:off x="338278" y="207542"/>
              <a:ext cx="116132" cy="116230"/>
            </a:xfrm>
            <a:custGeom>
              <a:avLst/>
              <a:gdLst>
                <a:gd name="connsiteX0" fmla="*/ 38788 w 116132"/>
                <a:gd name="connsiteY0" fmla="*/ 116239 h 116230"/>
                <a:gd name="connsiteX1" fmla="*/ 77491 w 116132"/>
                <a:gd name="connsiteY1" fmla="*/ 116239 h 116230"/>
                <a:gd name="connsiteX2" fmla="*/ 77491 w 116132"/>
                <a:gd name="connsiteY2" fmla="*/ 77491 h 116230"/>
                <a:gd name="connsiteX3" fmla="*/ 116206 w 116132"/>
                <a:gd name="connsiteY3" fmla="*/ 77491 h 116230"/>
                <a:gd name="connsiteX4" fmla="*/ 116206 w 116132"/>
                <a:gd name="connsiteY4" fmla="*/ 38756 h 116230"/>
                <a:gd name="connsiteX5" fmla="*/ 77491 w 116132"/>
                <a:gd name="connsiteY5" fmla="*/ 38756 h 116230"/>
                <a:gd name="connsiteX6" fmla="*/ 77491 w 116132"/>
                <a:gd name="connsiteY6" fmla="*/ 9 h 116230"/>
                <a:gd name="connsiteX7" fmla="*/ 38788 w 116132"/>
                <a:gd name="connsiteY7" fmla="*/ 9 h 116230"/>
                <a:gd name="connsiteX8" fmla="*/ 38788 w 116132"/>
                <a:gd name="connsiteY8" fmla="*/ 38756 h 116230"/>
                <a:gd name="connsiteX9" fmla="*/ 73 w 116132"/>
                <a:gd name="connsiteY9" fmla="*/ 38756 h 116230"/>
                <a:gd name="connsiteX10" fmla="*/ 73 w 116132"/>
                <a:gd name="connsiteY10" fmla="*/ 77491 h 116230"/>
                <a:gd name="connsiteX11" fmla="*/ 38788 w 116132"/>
                <a:gd name="connsiteY11" fmla="*/ 7749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88" y="116239"/>
                  </a:moveTo>
                  <a:lnTo>
                    <a:pt x="77491" y="116239"/>
                  </a:lnTo>
                  <a:lnTo>
                    <a:pt x="77491" y="77491"/>
                  </a:lnTo>
                  <a:lnTo>
                    <a:pt x="116206" y="77491"/>
                  </a:lnTo>
                  <a:lnTo>
                    <a:pt x="116206" y="38756"/>
                  </a:lnTo>
                  <a:lnTo>
                    <a:pt x="77491" y="38756"/>
                  </a:lnTo>
                  <a:lnTo>
                    <a:pt x="77491" y="9"/>
                  </a:lnTo>
                  <a:lnTo>
                    <a:pt x="38788" y="9"/>
                  </a:lnTo>
                  <a:lnTo>
                    <a:pt x="38788" y="38756"/>
                  </a:lnTo>
                  <a:lnTo>
                    <a:pt x="73" y="38756"/>
                  </a:lnTo>
                  <a:lnTo>
                    <a:pt x="73" y="77491"/>
                  </a:lnTo>
                  <a:lnTo>
                    <a:pt x="38788" y="77491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4" name="Graphic 357">
            <a:extLst>
              <a:ext uri="{FF2B5EF4-FFF2-40B4-BE49-F238E27FC236}">
                <a16:creationId xmlns:a16="http://schemas.microsoft.com/office/drawing/2014/main" id="{E56340B1-127A-EB45-AB4E-65E6810BE9F3}"/>
              </a:ext>
            </a:extLst>
          </p:cNvPr>
          <p:cNvGrpSpPr/>
          <p:nvPr/>
        </p:nvGrpSpPr>
        <p:grpSpPr>
          <a:xfrm>
            <a:off x="7576648" y="2038671"/>
            <a:ext cx="102632" cy="102708"/>
            <a:chOff x="369304" y="226198"/>
            <a:chExt cx="116145" cy="116230"/>
          </a:xfrm>
        </p:grpSpPr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F4D49632-8BF9-6B8F-FD4D-B34845F86455}"/>
                </a:ext>
              </a:extLst>
            </p:cNvPr>
            <p:cNvSpPr/>
            <p:nvPr/>
          </p:nvSpPr>
          <p:spPr>
            <a:xfrm>
              <a:off x="369304" y="226198"/>
              <a:ext cx="116145" cy="116230"/>
            </a:xfrm>
            <a:custGeom>
              <a:avLst/>
              <a:gdLst>
                <a:gd name="connsiteX0" fmla="*/ 38789 w 116145"/>
                <a:gd name="connsiteY0" fmla="*/ 116239 h 116230"/>
                <a:gd name="connsiteX1" fmla="*/ 77504 w 116145"/>
                <a:gd name="connsiteY1" fmla="*/ 116239 h 116230"/>
                <a:gd name="connsiteX2" fmla="*/ 77504 w 116145"/>
                <a:gd name="connsiteY2" fmla="*/ 77492 h 116230"/>
                <a:gd name="connsiteX3" fmla="*/ 116219 w 116145"/>
                <a:gd name="connsiteY3" fmla="*/ 77492 h 116230"/>
                <a:gd name="connsiteX4" fmla="*/ 116219 w 116145"/>
                <a:gd name="connsiteY4" fmla="*/ 38744 h 116230"/>
                <a:gd name="connsiteX5" fmla="*/ 77504 w 116145"/>
                <a:gd name="connsiteY5" fmla="*/ 38744 h 116230"/>
                <a:gd name="connsiteX6" fmla="*/ 77504 w 116145"/>
                <a:gd name="connsiteY6" fmla="*/ 9 h 116230"/>
                <a:gd name="connsiteX7" fmla="*/ 38789 w 116145"/>
                <a:gd name="connsiteY7" fmla="*/ 9 h 116230"/>
                <a:gd name="connsiteX8" fmla="*/ 38789 w 116145"/>
                <a:gd name="connsiteY8" fmla="*/ 38744 h 116230"/>
                <a:gd name="connsiteX9" fmla="*/ 74 w 116145"/>
                <a:gd name="connsiteY9" fmla="*/ 38744 h 116230"/>
                <a:gd name="connsiteX10" fmla="*/ 74 w 116145"/>
                <a:gd name="connsiteY10" fmla="*/ 77492 h 116230"/>
                <a:gd name="connsiteX11" fmla="*/ 38789 w 116145"/>
                <a:gd name="connsiteY11" fmla="*/ 77492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89" y="116239"/>
                  </a:moveTo>
                  <a:lnTo>
                    <a:pt x="77504" y="116239"/>
                  </a:lnTo>
                  <a:lnTo>
                    <a:pt x="77504" y="77492"/>
                  </a:lnTo>
                  <a:lnTo>
                    <a:pt x="116219" y="77492"/>
                  </a:lnTo>
                  <a:lnTo>
                    <a:pt x="116219" y="38744"/>
                  </a:lnTo>
                  <a:lnTo>
                    <a:pt x="77504" y="38744"/>
                  </a:lnTo>
                  <a:lnTo>
                    <a:pt x="77504" y="9"/>
                  </a:lnTo>
                  <a:lnTo>
                    <a:pt x="38789" y="9"/>
                  </a:lnTo>
                  <a:lnTo>
                    <a:pt x="38789" y="38744"/>
                  </a:lnTo>
                  <a:lnTo>
                    <a:pt x="74" y="38744"/>
                  </a:lnTo>
                  <a:lnTo>
                    <a:pt x="74" y="77492"/>
                  </a:lnTo>
                  <a:lnTo>
                    <a:pt x="38789" y="77492"/>
                  </a:ln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52582364-6ECA-E4AF-034C-18420F50E245}"/>
                </a:ext>
              </a:extLst>
            </p:cNvPr>
            <p:cNvSpPr/>
            <p:nvPr/>
          </p:nvSpPr>
          <p:spPr>
            <a:xfrm>
              <a:off x="369304" y="226198"/>
              <a:ext cx="116145" cy="116230"/>
            </a:xfrm>
            <a:custGeom>
              <a:avLst/>
              <a:gdLst>
                <a:gd name="connsiteX0" fmla="*/ 38789 w 116145"/>
                <a:gd name="connsiteY0" fmla="*/ 116239 h 116230"/>
                <a:gd name="connsiteX1" fmla="*/ 77504 w 116145"/>
                <a:gd name="connsiteY1" fmla="*/ 116239 h 116230"/>
                <a:gd name="connsiteX2" fmla="*/ 77504 w 116145"/>
                <a:gd name="connsiteY2" fmla="*/ 77492 h 116230"/>
                <a:gd name="connsiteX3" fmla="*/ 116219 w 116145"/>
                <a:gd name="connsiteY3" fmla="*/ 77492 h 116230"/>
                <a:gd name="connsiteX4" fmla="*/ 116219 w 116145"/>
                <a:gd name="connsiteY4" fmla="*/ 38744 h 116230"/>
                <a:gd name="connsiteX5" fmla="*/ 77504 w 116145"/>
                <a:gd name="connsiteY5" fmla="*/ 38744 h 116230"/>
                <a:gd name="connsiteX6" fmla="*/ 77504 w 116145"/>
                <a:gd name="connsiteY6" fmla="*/ 9 h 116230"/>
                <a:gd name="connsiteX7" fmla="*/ 38789 w 116145"/>
                <a:gd name="connsiteY7" fmla="*/ 9 h 116230"/>
                <a:gd name="connsiteX8" fmla="*/ 38789 w 116145"/>
                <a:gd name="connsiteY8" fmla="*/ 38744 h 116230"/>
                <a:gd name="connsiteX9" fmla="*/ 74 w 116145"/>
                <a:gd name="connsiteY9" fmla="*/ 38744 h 116230"/>
                <a:gd name="connsiteX10" fmla="*/ 74 w 116145"/>
                <a:gd name="connsiteY10" fmla="*/ 77492 h 116230"/>
                <a:gd name="connsiteX11" fmla="*/ 38789 w 116145"/>
                <a:gd name="connsiteY11" fmla="*/ 77492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89" y="116239"/>
                  </a:moveTo>
                  <a:lnTo>
                    <a:pt x="77504" y="116239"/>
                  </a:lnTo>
                  <a:lnTo>
                    <a:pt x="77504" y="77492"/>
                  </a:lnTo>
                  <a:lnTo>
                    <a:pt x="116219" y="77492"/>
                  </a:lnTo>
                  <a:lnTo>
                    <a:pt x="116219" y="38744"/>
                  </a:lnTo>
                  <a:lnTo>
                    <a:pt x="77504" y="38744"/>
                  </a:lnTo>
                  <a:lnTo>
                    <a:pt x="77504" y="9"/>
                  </a:lnTo>
                  <a:lnTo>
                    <a:pt x="38789" y="9"/>
                  </a:lnTo>
                  <a:lnTo>
                    <a:pt x="38789" y="38744"/>
                  </a:lnTo>
                  <a:lnTo>
                    <a:pt x="74" y="38744"/>
                  </a:lnTo>
                  <a:lnTo>
                    <a:pt x="74" y="77492"/>
                  </a:lnTo>
                  <a:lnTo>
                    <a:pt x="38789" y="77492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7" name="Graphic 357">
            <a:extLst>
              <a:ext uri="{FF2B5EF4-FFF2-40B4-BE49-F238E27FC236}">
                <a16:creationId xmlns:a16="http://schemas.microsoft.com/office/drawing/2014/main" id="{5AEEFDED-F1CA-85AD-0092-06A22DF1A5F2}"/>
              </a:ext>
            </a:extLst>
          </p:cNvPr>
          <p:cNvGrpSpPr/>
          <p:nvPr/>
        </p:nvGrpSpPr>
        <p:grpSpPr>
          <a:xfrm>
            <a:off x="7214457" y="1890367"/>
            <a:ext cx="102632" cy="102708"/>
            <a:chOff x="-40573" y="58368"/>
            <a:chExt cx="116145" cy="116230"/>
          </a:xfrm>
        </p:grpSpPr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52065FD7-6FD5-B58F-2CE3-09E8FB570854}"/>
                </a:ext>
              </a:extLst>
            </p:cNvPr>
            <p:cNvSpPr/>
            <p:nvPr/>
          </p:nvSpPr>
          <p:spPr>
            <a:xfrm>
              <a:off x="-40573" y="58368"/>
              <a:ext cx="116145" cy="116230"/>
            </a:xfrm>
            <a:custGeom>
              <a:avLst/>
              <a:gdLst>
                <a:gd name="connsiteX0" fmla="*/ 38778 w 116145"/>
                <a:gd name="connsiteY0" fmla="*/ 116235 h 116230"/>
                <a:gd name="connsiteX1" fmla="*/ 77493 w 116145"/>
                <a:gd name="connsiteY1" fmla="*/ 116235 h 116230"/>
                <a:gd name="connsiteX2" fmla="*/ 77493 w 116145"/>
                <a:gd name="connsiteY2" fmla="*/ 77487 h 116230"/>
                <a:gd name="connsiteX3" fmla="*/ 116208 w 116145"/>
                <a:gd name="connsiteY3" fmla="*/ 77487 h 116230"/>
                <a:gd name="connsiteX4" fmla="*/ 116208 w 116145"/>
                <a:gd name="connsiteY4" fmla="*/ 38752 h 116230"/>
                <a:gd name="connsiteX5" fmla="*/ 77493 w 116145"/>
                <a:gd name="connsiteY5" fmla="*/ 38752 h 116230"/>
                <a:gd name="connsiteX6" fmla="*/ 77493 w 116145"/>
                <a:gd name="connsiteY6" fmla="*/ 5 h 116230"/>
                <a:gd name="connsiteX7" fmla="*/ 38778 w 116145"/>
                <a:gd name="connsiteY7" fmla="*/ 5 h 116230"/>
                <a:gd name="connsiteX8" fmla="*/ 38778 w 116145"/>
                <a:gd name="connsiteY8" fmla="*/ 38752 h 116230"/>
                <a:gd name="connsiteX9" fmla="*/ 63 w 116145"/>
                <a:gd name="connsiteY9" fmla="*/ 38752 h 116230"/>
                <a:gd name="connsiteX10" fmla="*/ 63 w 116145"/>
                <a:gd name="connsiteY10" fmla="*/ 77487 h 116230"/>
                <a:gd name="connsiteX11" fmla="*/ 38778 w 116145"/>
                <a:gd name="connsiteY11" fmla="*/ 7748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78" y="116235"/>
                  </a:moveTo>
                  <a:lnTo>
                    <a:pt x="77493" y="116235"/>
                  </a:lnTo>
                  <a:lnTo>
                    <a:pt x="77493" y="77487"/>
                  </a:lnTo>
                  <a:lnTo>
                    <a:pt x="116208" y="77487"/>
                  </a:lnTo>
                  <a:lnTo>
                    <a:pt x="116208" y="38752"/>
                  </a:lnTo>
                  <a:lnTo>
                    <a:pt x="77493" y="38752"/>
                  </a:lnTo>
                  <a:lnTo>
                    <a:pt x="77493" y="5"/>
                  </a:lnTo>
                  <a:lnTo>
                    <a:pt x="38778" y="5"/>
                  </a:lnTo>
                  <a:lnTo>
                    <a:pt x="38778" y="38752"/>
                  </a:lnTo>
                  <a:lnTo>
                    <a:pt x="63" y="38752"/>
                  </a:lnTo>
                  <a:lnTo>
                    <a:pt x="63" y="77487"/>
                  </a:lnTo>
                  <a:lnTo>
                    <a:pt x="38778" y="77487"/>
                  </a:ln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63BD09B1-D1CA-6D87-1101-C791D3E50749}"/>
                </a:ext>
              </a:extLst>
            </p:cNvPr>
            <p:cNvSpPr/>
            <p:nvPr/>
          </p:nvSpPr>
          <p:spPr>
            <a:xfrm>
              <a:off x="-40573" y="58368"/>
              <a:ext cx="116145" cy="116230"/>
            </a:xfrm>
            <a:custGeom>
              <a:avLst/>
              <a:gdLst>
                <a:gd name="connsiteX0" fmla="*/ 38778 w 116145"/>
                <a:gd name="connsiteY0" fmla="*/ 116235 h 116230"/>
                <a:gd name="connsiteX1" fmla="*/ 77493 w 116145"/>
                <a:gd name="connsiteY1" fmla="*/ 116235 h 116230"/>
                <a:gd name="connsiteX2" fmla="*/ 77493 w 116145"/>
                <a:gd name="connsiteY2" fmla="*/ 77487 h 116230"/>
                <a:gd name="connsiteX3" fmla="*/ 116208 w 116145"/>
                <a:gd name="connsiteY3" fmla="*/ 77487 h 116230"/>
                <a:gd name="connsiteX4" fmla="*/ 116208 w 116145"/>
                <a:gd name="connsiteY4" fmla="*/ 38752 h 116230"/>
                <a:gd name="connsiteX5" fmla="*/ 77493 w 116145"/>
                <a:gd name="connsiteY5" fmla="*/ 38752 h 116230"/>
                <a:gd name="connsiteX6" fmla="*/ 77493 w 116145"/>
                <a:gd name="connsiteY6" fmla="*/ 5 h 116230"/>
                <a:gd name="connsiteX7" fmla="*/ 38778 w 116145"/>
                <a:gd name="connsiteY7" fmla="*/ 5 h 116230"/>
                <a:gd name="connsiteX8" fmla="*/ 38778 w 116145"/>
                <a:gd name="connsiteY8" fmla="*/ 38752 h 116230"/>
                <a:gd name="connsiteX9" fmla="*/ 63 w 116145"/>
                <a:gd name="connsiteY9" fmla="*/ 38752 h 116230"/>
                <a:gd name="connsiteX10" fmla="*/ 63 w 116145"/>
                <a:gd name="connsiteY10" fmla="*/ 77487 h 116230"/>
                <a:gd name="connsiteX11" fmla="*/ 38778 w 116145"/>
                <a:gd name="connsiteY11" fmla="*/ 7748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778" y="116235"/>
                  </a:moveTo>
                  <a:lnTo>
                    <a:pt x="77493" y="116235"/>
                  </a:lnTo>
                  <a:lnTo>
                    <a:pt x="77493" y="77487"/>
                  </a:lnTo>
                  <a:lnTo>
                    <a:pt x="116208" y="77487"/>
                  </a:lnTo>
                  <a:lnTo>
                    <a:pt x="116208" y="38752"/>
                  </a:lnTo>
                  <a:lnTo>
                    <a:pt x="77493" y="38752"/>
                  </a:lnTo>
                  <a:lnTo>
                    <a:pt x="77493" y="5"/>
                  </a:lnTo>
                  <a:lnTo>
                    <a:pt x="38778" y="5"/>
                  </a:lnTo>
                  <a:lnTo>
                    <a:pt x="38778" y="38752"/>
                  </a:lnTo>
                  <a:lnTo>
                    <a:pt x="63" y="38752"/>
                  </a:lnTo>
                  <a:lnTo>
                    <a:pt x="63" y="77487"/>
                  </a:lnTo>
                  <a:lnTo>
                    <a:pt x="38778" y="77487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0" name="Graphic 357">
            <a:extLst>
              <a:ext uri="{FF2B5EF4-FFF2-40B4-BE49-F238E27FC236}">
                <a16:creationId xmlns:a16="http://schemas.microsoft.com/office/drawing/2014/main" id="{9BFF1B27-75A0-71EB-D3AE-5259CCC38449}"/>
              </a:ext>
            </a:extLst>
          </p:cNvPr>
          <p:cNvGrpSpPr/>
          <p:nvPr/>
        </p:nvGrpSpPr>
        <p:grpSpPr>
          <a:xfrm>
            <a:off x="7214457" y="1945290"/>
            <a:ext cx="102632" cy="102718"/>
            <a:chOff x="-40573" y="120522"/>
            <a:chExt cx="116145" cy="11624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450367B9-FEE4-93D6-0095-49F85E01204E}"/>
                </a:ext>
              </a:extLst>
            </p:cNvPr>
            <p:cNvSpPr/>
            <p:nvPr/>
          </p:nvSpPr>
          <p:spPr>
            <a:xfrm>
              <a:off x="-40573" y="120522"/>
              <a:ext cx="116145" cy="116242"/>
            </a:xfrm>
            <a:custGeom>
              <a:avLst/>
              <a:gdLst>
                <a:gd name="connsiteX0" fmla="*/ 38778 w 116145"/>
                <a:gd name="connsiteY0" fmla="*/ 116249 h 116242"/>
                <a:gd name="connsiteX1" fmla="*/ 77493 w 116145"/>
                <a:gd name="connsiteY1" fmla="*/ 116249 h 116242"/>
                <a:gd name="connsiteX2" fmla="*/ 77493 w 116145"/>
                <a:gd name="connsiteY2" fmla="*/ 77502 h 116242"/>
                <a:gd name="connsiteX3" fmla="*/ 116208 w 116145"/>
                <a:gd name="connsiteY3" fmla="*/ 77502 h 116242"/>
                <a:gd name="connsiteX4" fmla="*/ 116208 w 116145"/>
                <a:gd name="connsiteY4" fmla="*/ 38754 h 116242"/>
                <a:gd name="connsiteX5" fmla="*/ 77493 w 116145"/>
                <a:gd name="connsiteY5" fmla="*/ 38754 h 116242"/>
                <a:gd name="connsiteX6" fmla="*/ 77493 w 116145"/>
                <a:gd name="connsiteY6" fmla="*/ 6 h 116242"/>
                <a:gd name="connsiteX7" fmla="*/ 38778 w 116145"/>
                <a:gd name="connsiteY7" fmla="*/ 6 h 116242"/>
                <a:gd name="connsiteX8" fmla="*/ 38778 w 116145"/>
                <a:gd name="connsiteY8" fmla="*/ 38754 h 116242"/>
                <a:gd name="connsiteX9" fmla="*/ 63 w 116145"/>
                <a:gd name="connsiteY9" fmla="*/ 38754 h 116242"/>
                <a:gd name="connsiteX10" fmla="*/ 63 w 116145"/>
                <a:gd name="connsiteY10" fmla="*/ 77502 h 116242"/>
                <a:gd name="connsiteX11" fmla="*/ 38778 w 116145"/>
                <a:gd name="connsiteY11" fmla="*/ 7750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778" y="116249"/>
                  </a:moveTo>
                  <a:lnTo>
                    <a:pt x="77493" y="116249"/>
                  </a:lnTo>
                  <a:lnTo>
                    <a:pt x="77493" y="77502"/>
                  </a:lnTo>
                  <a:lnTo>
                    <a:pt x="116208" y="77502"/>
                  </a:lnTo>
                  <a:lnTo>
                    <a:pt x="116208" y="38754"/>
                  </a:lnTo>
                  <a:lnTo>
                    <a:pt x="77493" y="38754"/>
                  </a:lnTo>
                  <a:lnTo>
                    <a:pt x="77493" y="6"/>
                  </a:lnTo>
                  <a:lnTo>
                    <a:pt x="38778" y="6"/>
                  </a:lnTo>
                  <a:lnTo>
                    <a:pt x="38778" y="38754"/>
                  </a:lnTo>
                  <a:lnTo>
                    <a:pt x="63" y="38754"/>
                  </a:lnTo>
                  <a:lnTo>
                    <a:pt x="63" y="77502"/>
                  </a:lnTo>
                  <a:lnTo>
                    <a:pt x="38778" y="77502"/>
                  </a:ln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4D40D37D-55B0-DF43-770F-50777F19678F}"/>
                </a:ext>
              </a:extLst>
            </p:cNvPr>
            <p:cNvSpPr/>
            <p:nvPr/>
          </p:nvSpPr>
          <p:spPr>
            <a:xfrm>
              <a:off x="-40573" y="120522"/>
              <a:ext cx="116145" cy="116242"/>
            </a:xfrm>
            <a:custGeom>
              <a:avLst/>
              <a:gdLst>
                <a:gd name="connsiteX0" fmla="*/ 38778 w 116145"/>
                <a:gd name="connsiteY0" fmla="*/ 116249 h 116242"/>
                <a:gd name="connsiteX1" fmla="*/ 77493 w 116145"/>
                <a:gd name="connsiteY1" fmla="*/ 116249 h 116242"/>
                <a:gd name="connsiteX2" fmla="*/ 77493 w 116145"/>
                <a:gd name="connsiteY2" fmla="*/ 77502 h 116242"/>
                <a:gd name="connsiteX3" fmla="*/ 116208 w 116145"/>
                <a:gd name="connsiteY3" fmla="*/ 77502 h 116242"/>
                <a:gd name="connsiteX4" fmla="*/ 116208 w 116145"/>
                <a:gd name="connsiteY4" fmla="*/ 38754 h 116242"/>
                <a:gd name="connsiteX5" fmla="*/ 77493 w 116145"/>
                <a:gd name="connsiteY5" fmla="*/ 38754 h 116242"/>
                <a:gd name="connsiteX6" fmla="*/ 77493 w 116145"/>
                <a:gd name="connsiteY6" fmla="*/ 6 h 116242"/>
                <a:gd name="connsiteX7" fmla="*/ 38778 w 116145"/>
                <a:gd name="connsiteY7" fmla="*/ 6 h 116242"/>
                <a:gd name="connsiteX8" fmla="*/ 38778 w 116145"/>
                <a:gd name="connsiteY8" fmla="*/ 38754 h 116242"/>
                <a:gd name="connsiteX9" fmla="*/ 63 w 116145"/>
                <a:gd name="connsiteY9" fmla="*/ 38754 h 116242"/>
                <a:gd name="connsiteX10" fmla="*/ 63 w 116145"/>
                <a:gd name="connsiteY10" fmla="*/ 77502 h 116242"/>
                <a:gd name="connsiteX11" fmla="*/ 38778 w 116145"/>
                <a:gd name="connsiteY11" fmla="*/ 7750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778" y="116249"/>
                  </a:moveTo>
                  <a:lnTo>
                    <a:pt x="77493" y="116249"/>
                  </a:lnTo>
                  <a:lnTo>
                    <a:pt x="77493" y="77502"/>
                  </a:lnTo>
                  <a:lnTo>
                    <a:pt x="116208" y="77502"/>
                  </a:lnTo>
                  <a:lnTo>
                    <a:pt x="116208" y="38754"/>
                  </a:lnTo>
                  <a:lnTo>
                    <a:pt x="77493" y="38754"/>
                  </a:lnTo>
                  <a:lnTo>
                    <a:pt x="77493" y="6"/>
                  </a:lnTo>
                  <a:lnTo>
                    <a:pt x="38778" y="6"/>
                  </a:lnTo>
                  <a:lnTo>
                    <a:pt x="38778" y="38754"/>
                  </a:lnTo>
                  <a:lnTo>
                    <a:pt x="63" y="38754"/>
                  </a:lnTo>
                  <a:lnTo>
                    <a:pt x="63" y="77502"/>
                  </a:lnTo>
                  <a:lnTo>
                    <a:pt x="38778" y="77502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3" name="Graphic 357">
            <a:extLst>
              <a:ext uri="{FF2B5EF4-FFF2-40B4-BE49-F238E27FC236}">
                <a16:creationId xmlns:a16="http://schemas.microsoft.com/office/drawing/2014/main" id="{384AAE39-3645-1EA4-5D01-81B1CC60FC75}"/>
              </a:ext>
            </a:extLst>
          </p:cNvPr>
          <p:cNvGrpSpPr/>
          <p:nvPr/>
        </p:nvGrpSpPr>
        <p:grpSpPr>
          <a:xfrm>
            <a:off x="7203513" y="1967252"/>
            <a:ext cx="102621" cy="102718"/>
            <a:chOff x="-52958" y="145376"/>
            <a:chExt cx="116132" cy="116242"/>
          </a:xfrm>
        </p:grpSpPr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6D5A2CB9-44DC-B02C-93DD-71ECB793F40B}"/>
                </a:ext>
              </a:extLst>
            </p:cNvPr>
            <p:cNvSpPr/>
            <p:nvPr/>
          </p:nvSpPr>
          <p:spPr>
            <a:xfrm>
              <a:off x="-52958" y="145376"/>
              <a:ext cx="116132" cy="116242"/>
            </a:xfrm>
            <a:custGeom>
              <a:avLst/>
              <a:gdLst>
                <a:gd name="connsiteX0" fmla="*/ 38778 w 116132"/>
                <a:gd name="connsiteY0" fmla="*/ 116250 h 116242"/>
                <a:gd name="connsiteX1" fmla="*/ 77480 w 116132"/>
                <a:gd name="connsiteY1" fmla="*/ 116250 h 116242"/>
                <a:gd name="connsiteX2" fmla="*/ 77480 w 116132"/>
                <a:gd name="connsiteY2" fmla="*/ 77502 h 116242"/>
                <a:gd name="connsiteX3" fmla="*/ 116196 w 116132"/>
                <a:gd name="connsiteY3" fmla="*/ 77502 h 116242"/>
                <a:gd name="connsiteX4" fmla="*/ 116196 w 116132"/>
                <a:gd name="connsiteY4" fmla="*/ 38755 h 116242"/>
                <a:gd name="connsiteX5" fmla="*/ 77480 w 116132"/>
                <a:gd name="connsiteY5" fmla="*/ 38755 h 116242"/>
                <a:gd name="connsiteX6" fmla="*/ 77480 w 116132"/>
                <a:gd name="connsiteY6" fmla="*/ 7 h 116242"/>
                <a:gd name="connsiteX7" fmla="*/ 38778 w 116132"/>
                <a:gd name="connsiteY7" fmla="*/ 7 h 116242"/>
                <a:gd name="connsiteX8" fmla="*/ 38778 w 116132"/>
                <a:gd name="connsiteY8" fmla="*/ 38755 h 116242"/>
                <a:gd name="connsiteX9" fmla="*/ 63 w 116132"/>
                <a:gd name="connsiteY9" fmla="*/ 38755 h 116242"/>
                <a:gd name="connsiteX10" fmla="*/ 63 w 116132"/>
                <a:gd name="connsiteY10" fmla="*/ 77502 h 116242"/>
                <a:gd name="connsiteX11" fmla="*/ 38778 w 116132"/>
                <a:gd name="connsiteY11" fmla="*/ 7750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78" y="116250"/>
                  </a:moveTo>
                  <a:lnTo>
                    <a:pt x="77480" y="116250"/>
                  </a:lnTo>
                  <a:lnTo>
                    <a:pt x="77480" y="77502"/>
                  </a:lnTo>
                  <a:lnTo>
                    <a:pt x="116196" y="77502"/>
                  </a:lnTo>
                  <a:lnTo>
                    <a:pt x="116196" y="38755"/>
                  </a:lnTo>
                  <a:lnTo>
                    <a:pt x="77480" y="38755"/>
                  </a:lnTo>
                  <a:lnTo>
                    <a:pt x="77480" y="7"/>
                  </a:lnTo>
                  <a:lnTo>
                    <a:pt x="38778" y="7"/>
                  </a:lnTo>
                  <a:lnTo>
                    <a:pt x="38778" y="38755"/>
                  </a:lnTo>
                  <a:lnTo>
                    <a:pt x="63" y="38755"/>
                  </a:lnTo>
                  <a:lnTo>
                    <a:pt x="63" y="77502"/>
                  </a:lnTo>
                  <a:lnTo>
                    <a:pt x="38778" y="77502"/>
                  </a:ln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802DB0F-25A4-253B-6EA0-6DE1DDA83628}"/>
                </a:ext>
              </a:extLst>
            </p:cNvPr>
            <p:cNvSpPr/>
            <p:nvPr/>
          </p:nvSpPr>
          <p:spPr>
            <a:xfrm>
              <a:off x="-52958" y="145376"/>
              <a:ext cx="116132" cy="116242"/>
            </a:xfrm>
            <a:custGeom>
              <a:avLst/>
              <a:gdLst>
                <a:gd name="connsiteX0" fmla="*/ 38778 w 116132"/>
                <a:gd name="connsiteY0" fmla="*/ 116250 h 116242"/>
                <a:gd name="connsiteX1" fmla="*/ 77480 w 116132"/>
                <a:gd name="connsiteY1" fmla="*/ 116250 h 116242"/>
                <a:gd name="connsiteX2" fmla="*/ 77480 w 116132"/>
                <a:gd name="connsiteY2" fmla="*/ 77502 h 116242"/>
                <a:gd name="connsiteX3" fmla="*/ 116196 w 116132"/>
                <a:gd name="connsiteY3" fmla="*/ 77502 h 116242"/>
                <a:gd name="connsiteX4" fmla="*/ 116196 w 116132"/>
                <a:gd name="connsiteY4" fmla="*/ 38755 h 116242"/>
                <a:gd name="connsiteX5" fmla="*/ 77480 w 116132"/>
                <a:gd name="connsiteY5" fmla="*/ 38755 h 116242"/>
                <a:gd name="connsiteX6" fmla="*/ 77480 w 116132"/>
                <a:gd name="connsiteY6" fmla="*/ 7 h 116242"/>
                <a:gd name="connsiteX7" fmla="*/ 38778 w 116132"/>
                <a:gd name="connsiteY7" fmla="*/ 7 h 116242"/>
                <a:gd name="connsiteX8" fmla="*/ 38778 w 116132"/>
                <a:gd name="connsiteY8" fmla="*/ 38755 h 116242"/>
                <a:gd name="connsiteX9" fmla="*/ 63 w 116132"/>
                <a:gd name="connsiteY9" fmla="*/ 38755 h 116242"/>
                <a:gd name="connsiteX10" fmla="*/ 63 w 116132"/>
                <a:gd name="connsiteY10" fmla="*/ 77502 h 116242"/>
                <a:gd name="connsiteX11" fmla="*/ 38778 w 116132"/>
                <a:gd name="connsiteY11" fmla="*/ 7750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78" y="116250"/>
                  </a:moveTo>
                  <a:lnTo>
                    <a:pt x="77480" y="116250"/>
                  </a:lnTo>
                  <a:lnTo>
                    <a:pt x="77480" y="77502"/>
                  </a:lnTo>
                  <a:lnTo>
                    <a:pt x="116196" y="77502"/>
                  </a:lnTo>
                  <a:lnTo>
                    <a:pt x="116196" y="38755"/>
                  </a:lnTo>
                  <a:lnTo>
                    <a:pt x="77480" y="38755"/>
                  </a:lnTo>
                  <a:lnTo>
                    <a:pt x="77480" y="7"/>
                  </a:lnTo>
                  <a:lnTo>
                    <a:pt x="38778" y="7"/>
                  </a:lnTo>
                  <a:lnTo>
                    <a:pt x="38778" y="38755"/>
                  </a:lnTo>
                  <a:lnTo>
                    <a:pt x="63" y="38755"/>
                  </a:lnTo>
                  <a:lnTo>
                    <a:pt x="63" y="77502"/>
                  </a:lnTo>
                  <a:lnTo>
                    <a:pt x="38778" y="77502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6" name="Graphic 357">
            <a:extLst>
              <a:ext uri="{FF2B5EF4-FFF2-40B4-BE49-F238E27FC236}">
                <a16:creationId xmlns:a16="http://schemas.microsoft.com/office/drawing/2014/main" id="{190B3DB1-64D2-0377-17D5-59FAB641E6CA}"/>
              </a:ext>
            </a:extLst>
          </p:cNvPr>
          <p:cNvGrpSpPr/>
          <p:nvPr/>
        </p:nvGrpSpPr>
        <p:grpSpPr>
          <a:xfrm>
            <a:off x="6885209" y="1928816"/>
            <a:ext cx="102621" cy="102708"/>
            <a:chOff x="-413169" y="101879"/>
            <a:chExt cx="116132" cy="116230"/>
          </a:xfrm>
        </p:grpSpPr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2F39027E-F5E9-C27B-3169-ADE64B5C6E3C}"/>
                </a:ext>
              </a:extLst>
            </p:cNvPr>
            <p:cNvSpPr/>
            <p:nvPr/>
          </p:nvSpPr>
          <p:spPr>
            <a:xfrm>
              <a:off x="-413169" y="101879"/>
              <a:ext cx="116132" cy="116230"/>
            </a:xfrm>
            <a:custGeom>
              <a:avLst/>
              <a:gdLst>
                <a:gd name="connsiteX0" fmla="*/ 38768 w 116132"/>
                <a:gd name="connsiteY0" fmla="*/ 116236 h 116230"/>
                <a:gd name="connsiteX1" fmla="*/ 77484 w 116132"/>
                <a:gd name="connsiteY1" fmla="*/ 116236 h 116230"/>
                <a:gd name="connsiteX2" fmla="*/ 77484 w 116132"/>
                <a:gd name="connsiteY2" fmla="*/ 77488 h 116230"/>
                <a:gd name="connsiteX3" fmla="*/ 116186 w 116132"/>
                <a:gd name="connsiteY3" fmla="*/ 77488 h 116230"/>
                <a:gd name="connsiteX4" fmla="*/ 116186 w 116132"/>
                <a:gd name="connsiteY4" fmla="*/ 38741 h 116230"/>
                <a:gd name="connsiteX5" fmla="*/ 77484 w 116132"/>
                <a:gd name="connsiteY5" fmla="*/ 38741 h 116230"/>
                <a:gd name="connsiteX6" fmla="*/ 77484 w 116132"/>
                <a:gd name="connsiteY6" fmla="*/ 6 h 116230"/>
                <a:gd name="connsiteX7" fmla="*/ 38768 w 116132"/>
                <a:gd name="connsiteY7" fmla="*/ 6 h 116230"/>
                <a:gd name="connsiteX8" fmla="*/ 38768 w 116132"/>
                <a:gd name="connsiteY8" fmla="*/ 38741 h 116230"/>
                <a:gd name="connsiteX9" fmla="*/ 53 w 116132"/>
                <a:gd name="connsiteY9" fmla="*/ 38741 h 116230"/>
                <a:gd name="connsiteX10" fmla="*/ 53 w 116132"/>
                <a:gd name="connsiteY10" fmla="*/ 77488 h 116230"/>
                <a:gd name="connsiteX11" fmla="*/ 38768 w 116132"/>
                <a:gd name="connsiteY11" fmla="*/ 7748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68" y="116236"/>
                  </a:moveTo>
                  <a:lnTo>
                    <a:pt x="77484" y="116236"/>
                  </a:lnTo>
                  <a:lnTo>
                    <a:pt x="77484" y="77488"/>
                  </a:lnTo>
                  <a:lnTo>
                    <a:pt x="116186" y="77488"/>
                  </a:lnTo>
                  <a:lnTo>
                    <a:pt x="116186" y="38741"/>
                  </a:lnTo>
                  <a:lnTo>
                    <a:pt x="77484" y="38741"/>
                  </a:lnTo>
                  <a:lnTo>
                    <a:pt x="77484" y="6"/>
                  </a:lnTo>
                  <a:lnTo>
                    <a:pt x="38768" y="6"/>
                  </a:lnTo>
                  <a:lnTo>
                    <a:pt x="38768" y="38741"/>
                  </a:lnTo>
                  <a:lnTo>
                    <a:pt x="53" y="38741"/>
                  </a:lnTo>
                  <a:lnTo>
                    <a:pt x="53" y="77488"/>
                  </a:lnTo>
                  <a:lnTo>
                    <a:pt x="38768" y="77488"/>
                  </a:ln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015271C-5602-2336-AEFC-A7667E470A41}"/>
                </a:ext>
              </a:extLst>
            </p:cNvPr>
            <p:cNvSpPr/>
            <p:nvPr/>
          </p:nvSpPr>
          <p:spPr>
            <a:xfrm>
              <a:off x="-413169" y="101879"/>
              <a:ext cx="116132" cy="116230"/>
            </a:xfrm>
            <a:custGeom>
              <a:avLst/>
              <a:gdLst>
                <a:gd name="connsiteX0" fmla="*/ 38768 w 116132"/>
                <a:gd name="connsiteY0" fmla="*/ 116236 h 116230"/>
                <a:gd name="connsiteX1" fmla="*/ 77484 w 116132"/>
                <a:gd name="connsiteY1" fmla="*/ 116236 h 116230"/>
                <a:gd name="connsiteX2" fmla="*/ 77484 w 116132"/>
                <a:gd name="connsiteY2" fmla="*/ 77488 h 116230"/>
                <a:gd name="connsiteX3" fmla="*/ 116186 w 116132"/>
                <a:gd name="connsiteY3" fmla="*/ 77488 h 116230"/>
                <a:gd name="connsiteX4" fmla="*/ 116186 w 116132"/>
                <a:gd name="connsiteY4" fmla="*/ 38741 h 116230"/>
                <a:gd name="connsiteX5" fmla="*/ 77484 w 116132"/>
                <a:gd name="connsiteY5" fmla="*/ 38741 h 116230"/>
                <a:gd name="connsiteX6" fmla="*/ 77484 w 116132"/>
                <a:gd name="connsiteY6" fmla="*/ 6 h 116230"/>
                <a:gd name="connsiteX7" fmla="*/ 38768 w 116132"/>
                <a:gd name="connsiteY7" fmla="*/ 6 h 116230"/>
                <a:gd name="connsiteX8" fmla="*/ 38768 w 116132"/>
                <a:gd name="connsiteY8" fmla="*/ 38741 h 116230"/>
                <a:gd name="connsiteX9" fmla="*/ 53 w 116132"/>
                <a:gd name="connsiteY9" fmla="*/ 38741 h 116230"/>
                <a:gd name="connsiteX10" fmla="*/ 53 w 116132"/>
                <a:gd name="connsiteY10" fmla="*/ 77488 h 116230"/>
                <a:gd name="connsiteX11" fmla="*/ 38768 w 116132"/>
                <a:gd name="connsiteY11" fmla="*/ 7748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68" y="116236"/>
                  </a:moveTo>
                  <a:lnTo>
                    <a:pt x="77484" y="116236"/>
                  </a:lnTo>
                  <a:lnTo>
                    <a:pt x="77484" y="77488"/>
                  </a:lnTo>
                  <a:lnTo>
                    <a:pt x="116186" y="77488"/>
                  </a:lnTo>
                  <a:lnTo>
                    <a:pt x="116186" y="38741"/>
                  </a:lnTo>
                  <a:lnTo>
                    <a:pt x="77484" y="38741"/>
                  </a:lnTo>
                  <a:lnTo>
                    <a:pt x="77484" y="6"/>
                  </a:lnTo>
                  <a:lnTo>
                    <a:pt x="38768" y="6"/>
                  </a:lnTo>
                  <a:lnTo>
                    <a:pt x="38768" y="38741"/>
                  </a:lnTo>
                  <a:lnTo>
                    <a:pt x="53" y="38741"/>
                  </a:lnTo>
                  <a:lnTo>
                    <a:pt x="53" y="77488"/>
                  </a:lnTo>
                  <a:lnTo>
                    <a:pt x="38768" y="77488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9" name="Graphic 357">
            <a:extLst>
              <a:ext uri="{FF2B5EF4-FFF2-40B4-BE49-F238E27FC236}">
                <a16:creationId xmlns:a16="http://schemas.microsoft.com/office/drawing/2014/main" id="{F0A0A940-332B-3CE5-4482-2B15921CA82F}"/>
              </a:ext>
            </a:extLst>
          </p:cNvPr>
          <p:cNvGrpSpPr/>
          <p:nvPr/>
        </p:nvGrpSpPr>
        <p:grpSpPr>
          <a:xfrm>
            <a:off x="6896209" y="1950822"/>
            <a:ext cx="102621" cy="102708"/>
            <a:chOff x="-400721" y="126783"/>
            <a:chExt cx="116132" cy="116230"/>
          </a:xfrm>
        </p:grpSpPr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1623BA5-B585-6E72-D96E-FF4BB0870E93}"/>
                </a:ext>
              </a:extLst>
            </p:cNvPr>
            <p:cNvSpPr/>
            <p:nvPr/>
          </p:nvSpPr>
          <p:spPr>
            <a:xfrm>
              <a:off x="-400721" y="126783"/>
              <a:ext cx="116132" cy="116230"/>
            </a:xfrm>
            <a:custGeom>
              <a:avLst/>
              <a:gdLst>
                <a:gd name="connsiteX0" fmla="*/ 38756 w 116132"/>
                <a:gd name="connsiteY0" fmla="*/ 116237 h 116230"/>
                <a:gd name="connsiteX1" fmla="*/ 77471 w 116132"/>
                <a:gd name="connsiteY1" fmla="*/ 116237 h 116230"/>
                <a:gd name="connsiteX2" fmla="*/ 77471 w 116132"/>
                <a:gd name="connsiteY2" fmla="*/ 77489 h 116230"/>
                <a:gd name="connsiteX3" fmla="*/ 116186 w 116132"/>
                <a:gd name="connsiteY3" fmla="*/ 77489 h 116230"/>
                <a:gd name="connsiteX4" fmla="*/ 116186 w 116132"/>
                <a:gd name="connsiteY4" fmla="*/ 38742 h 116230"/>
                <a:gd name="connsiteX5" fmla="*/ 77471 w 116132"/>
                <a:gd name="connsiteY5" fmla="*/ 38742 h 116230"/>
                <a:gd name="connsiteX6" fmla="*/ 77471 w 116132"/>
                <a:gd name="connsiteY6" fmla="*/ 7 h 116230"/>
                <a:gd name="connsiteX7" fmla="*/ 38756 w 116132"/>
                <a:gd name="connsiteY7" fmla="*/ 7 h 116230"/>
                <a:gd name="connsiteX8" fmla="*/ 38756 w 116132"/>
                <a:gd name="connsiteY8" fmla="*/ 38742 h 116230"/>
                <a:gd name="connsiteX9" fmla="*/ 54 w 116132"/>
                <a:gd name="connsiteY9" fmla="*/ 38742 h 116230"/>
                <a:gd name="connsiteX10" fmla="*/ 54 w 116132"/>
                <a:gd name="connsiteY10" fmla="*/ 77489 h 116230"/>
                <a:gd name="connsiteX11" fmla="*/ 38756 w 116132"/>
                <a:gd name="connsiteY11" fmla="*/ 7748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56" y="116237"/>
                  </a:moveTo>
                  <a:lnTo>
                    <a:pt x="77471" y="116237"/>
                  </a:lnTo>
                  <a:lnTo>
                    <a:pt x="77471" y="77489"/>
                  </a:lnTo>
                  <a:lnTo>
                    <a:pt x="116186" y="77489"/>
                  </a:lnTo>
                  <a:lnTo>
                    <a:pt x="116186" y="38742"/>
                  </a:lnTo>
                  <a:lnTo>
                    <a:pt x="77471" y="38742"/>
                  </a:lnTo>
                  <a:lnTo>
                    <a:pt x="77471" y="7"/>
                  </a:lnTo>
                  <a:lnTo>
                    <a:pt x="38756" y="7"/>
                  </a:lnTo>
                  <a:lnTo>
                    <a:pt x="38756" y="38742"/>
                  </a:lnTo>
                  <a:lnTo>
                    <a:pt x="54" y="38742"/>
                  </a:lnTo>
                  <a:lnTo>
                    <a:pt x="54" y="77489"/>
                  </a:lnTo>
                  <a:lnTo>
                    <a:pt x="38756" y="77489"/>
                  </a:ln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03F87A3-8F5B-520E-3FC0-F3400FB93E7D}"/>
                </a:ext>
              </a:extLst>
            </p:cNvPr>
            <p:cNvSpPr/>
            <p:nvPr/>
          </p:nvSpPr>
          <p:spPr>
            <a:xfrm>
              <a:off x="-400721" y="126783"/>
              <a:ext cx="116132" cy="116230"/>
            </a:xfrm>
            <a:custGeom>
              <a:avLst/>
              <a:gdLst>
                <a:gd name="connsiteX0" fmla="*/ 38756 w 116132"/>
                <a:gd name="connsiteY0" fmla="*/ 116237 h 116230"/>
                <a:gd name="connsiteX1" fmla="*/ 77471 w 116132"/>
                <a:gd name="connsiteY1" fmla="*/ 116237 h 116230"/>
                <a:gd name="connsiteX2" fmla="*/ 77471 w 116132"/>
                <a:gd name="connsiteY2" fmla="*/ 77489 h 116230"/>
                <a:gd name="connsiteX3" fmla="*/ 116186 w 116132"/>
                <a:gd name="connsiteY3" fmla="*/ 77489 h 116230"/>
                <a:gd name="connsiteX4" fmla="*/ 116186 w 116132"/>
                <a:gd name="connsiteY4" fmla="*/ 38742 h 116230"/>
                <a:gd name="connsiteX5" fmla="*/ 77471 w 116132"/>
                <a:gd name="connsiteY5" fmla="*/ 38742 h 116230"/>
                <a:gd name="connsiteX6" fmla="*/ 77471 w 116132"/>
                <a:gd name="connsiteY6" fmla="*/ 7 h 116230"/>
                <a:gd name="connsiteX7" fmla="*/ 38756 w 116132"/>
                <a:gd name="connsiteY7" fmla="*/ 7 h 116230"/>
                <a:gd name="connsiteX8" fmla="*/ 38756 w 116132"/>
                <a:gd name="connsiteY8" fmla="*/ 38742 h 116230"/>
                <a:gd name="connsiteX9" fmla="*/ 54 w 116132"/>
                <a:gd name="connsiteY9" fmla="*/ 38742 h 116230"/>
                <a:gd name="connsiteX10" fmla="*/ 54 w 116132"/>
                <a:gd name="connsiteY10" fmla="*/ 77489 h 116230"/>
                <a:gd name="connsiteX11" fmla="*/ 38756 w 116132"/>
                <a:gd name="connsiteY11" fmla="*/ 7748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56" y="116237"/>
                  </a:moveTo>
                  <a:lnTo>
                    <a:pt x="77471" y="116237"/>
                  </a:lnTo>
                  <a:lnTo>
                    <a:pt x="77471" y="77489"/>
                  </a:lnTo>
                  <a:lnTo>
                    <a:pt x="116186" y="77489"/>
                  </a:lnTo>
                  <a:lnTo>
                    <a:pt x="116186" y="38742"/>
                  </a:lnTo>
                  <a:lnTo>
                    <a:pt x="77471" y="38742"/>
                  </a:lnTo>
                  <a:lnTo>
                    <a:pt x="77471" y="7"/>
                  </a:lnTo>
                  <a:lnTo>
                    <a:pt x="38756" y="7"/>
                  </a:lnTo>
                  <a:lnTo>
                    <a:pt x="38756" y="38742"/>
                  </a:lnTo>
                  <a:lnTo>
                    <a:pt x="54" y="38742"/>
                  </a:lnTo>
                  <a:lnTo>
                    <a:pt x="54" y="77489"/>
                  </a:lnTo>
                  <a:lnTo>
                    <a:pt x="38756" y="77489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Graphic 357">
            <a:extLst>
              <a:ext uri="{FF2B5EF4-FFF2-40B4-BE49-F238E27FC236}">
                <a16:creationId xmlns:a16="http://schemas.microsoft.com/office/drawing/2014/main" id="{9C2EA391-C374-4FC0-29C5-02A979597834}"/>
              </a:ext>
            </a:extLst>
          </p:cNvPr>
          <p:cNvGrpSpPr/>
          <p:nvPr/>
        </p:nvGrpSpPr>
        <p:grpSpPr>
          <a:xfrm>
            <a:off x="6918153" y="1934337"/>
            <a:ext cx="102621" cy="102708"/>
            <a:chOff x="-375888" y="108127"/>
            <a:chExt cx="116132" cy="116230"/>
          </a:xfrm>
        </p:grpSpPr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CA61658F-BB56-BFE0-C1B2-1176058B617D}"/>
                </a:ext>
              </a:extLst>
            </p:cNvPr>
            <p:cNvSpPr/>
            <p:nvPr/>
          </p:nvSpPr>
          <p:spPr>
            <a:xfrm>
              <a:off x="-375888" y="108127"/>
              <a:ext cx="116132" cy="116230"/>
            </a:xfrm>
            <a:custGeom>
              <a:avLst/>
              <a:gdLst>
                <a:gd name="connsiteX0" fmla="*/ 38757 w 116132"/>
                <a:gd name="connsiteY0" fmla="*/ 116236 h 116230"/>
                <a:gd name="connsiteX1" fmla="*/ 77472 w 116132"/>
                <a:gd name="connsiteY1" fmla="*/ 116236 h 116230"/>
                <a:gd name="connsiteX2" fmla="*/ 77472 w 116132"/>
                <a:gd name="connsiteY2" fmla="*/ 77489 h 116230"/>
                <a:gd name="connsiteX3" fmla="*/ 116187 w 116132"/>
                <a:gd name="connsiteY3" fmla="*/ 77489 h 116230"/>
                <a:gd name="connsiteX4" fmla="*/ 116187 w 116132"/>
                <a:gd name="connsiteY4" fmla="*/ 38754 h 116230"/>
                <a:gd name="connsiteX5" fmla="*/ 77472 w 116132"/>
                <a:gd name="connsiteY5" fmla="*/ 38754 h 116230"/>
                <a:gd name="connsiteX6" fmla="*/ 77472 w 116132"/>
                <a:gd name="connsiteY6" fmla="*/ 6 h 116230"/>
                <a:gd name="connsiteX7" fmla="*/ 38757 w 116132"/>
                <a:gd name="connsiteY7" fmla="*/ 6 h 116230"/>
                <a:gd name="connsiteX8" fmla="*/ 38757 w 116132"/>
                <a:gd name="connsiteY8" fmla="*/ 38754 h 116230"/>
                <a:gd name="connsiteX9" fmla="*/ 54 w 116132"/>
                <a:gd name="connsiteY9" fmla="*/ 38754 h 116230"/>
                <a:gd name="connsiteX10" fmla="*/ 54 w 116132"/>
                <a:gd name="connsiteY10" fmla="*/ 77489 h 116230"/>
                <a:gd name="connsiteX11" fmla="*/ 38757 w 116132"/>
                <a:gd name="connsiteY11" fmla="*/ 7748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57" y="116236"/>
                  </a:moveTo>
                  <a:lnTo>
                    <a:pt x="77472" y="116236"/>
                  </a:lnTo>
                  <a:lnTo>
                    <a:pt x="77472" y="77489"/>
                  </a:lnTo>
                  <a:lnTo>
                    <a:pt x="116187" y="77489"/>
                  </a:lnTo>
                  <a:lnTo>
                    <a:pt x="116187" y="38754"/>
                  </a:lnTo>
                  <a:lnTo>
                    <a:pt x="77472" y="38754"/>
                  </a:lnTo>
                  <a:lnTo>
                    <a:pt x="77472" y="6"/>
                  </a:lnTo>
                  <a:lnTo>
                    <a:pt x="38757" y="6"/>
                  </a:lnTo>
                  <a:lnTo>
                    <a:pt x="38757" y="38754"/>
                  </a:lnTo>
                  <a:lnTo>
                    <a:pt x="54" y="38754"/>
                  </a:lnTo>
                  <a:lnTo>
                    <a:pt x="54" y="77489"/>
                  </a:lnTo>
                  <a:lnTo>
                    <a:pt x="38757" y="77489"/>
                  </a:ln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C4FF0404-F1CA-880F-3BC8-5844E8180BE3}"/>
                </a:ext>
              </a:extLst>
            </p:cNvPr>
            <p:cNvSpPr/>
            <p:nvPr/>
          </p:nvSpPr>
          <p:spPr>
            <a:xfrm>
              <a:off x="-375888" y="108127"/>
              <a:ext cx="116132" cy="116230"/>
            </a:xfrm>
            <a:custGeom>
              <a:avLst/>
              <a:gdLst>
                <a:gd name="connsiteX0" fmla="*/ 38757 w 116132"/>
                <a:gd name="connsiteY0" fmla="*/ 116236 h 116230"/>
                <a:gd name="connsiteX1" fmla="*/ 77472 w 116132"/>
                <a:gd name="connsiteY1" fmla="*/ 116236 h 116230"/>
                <a:gd name="connsiteX2" fmla="*/ 77472 w 116132"/>
                <a:gd name="connsiteY2" fmla="*/ 77489 h 116230"/>
                <a:gd name="connsiteX3" fmla="*/ 116187 w 116132"/>
                <a:gd name="connsiteY3" fmla="*/ 77489 h 116230"/>
                <a:gd name="connsiteX4" fmla="*/ 116187 w 116132"/>
                <a:gd name="connsiteY4" fmla="*/ 38754 h 116230"/>
                <a:gd name="connsiteX5" fmla="*/ 77472 w 116132"/>
                <a:gd name="connsiteY5" fmla="*/ 38754 h 116230"/>
                <a:gd name="connsiteX6" fmla="*/ 77472 w 116132"/>
                <a:gd name="connsiteY6" fmla="*/ 6 h 116230"/>
                <a:gd name="connsiteX7" fmla="*/ 38757 w 116132"/>
                <a:gd name="connsiteY7" fmla="*/ 6 h 116230"/>
                <a:gd name="connsiteX8" fmla="*/ 38757 w 116132"/>
                <a:gd name="connsiteY8" fmla="*/ 38754 h 116230"/>
                <a:gd name="connsiteX9" fmla="*/ 54 w 116132"/>
                <a:gd name="connsiteY9" fmla="*/ 38754 h 116230"/>
                <a:gd name="connsiteX10" fmla="*/ 54 w 116132"/>
                <a:gd name="connsiteY10" fmla="*/ 77489 h 116230"/>
                <a:gd name="connsiteX11" fmla="*/ 38757 w 116132"/>
                <a:gd name="connsiteY11" fmla="*/ 7748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57" y="116236"/>
                  </a:moveTo>
                  <a:lnTo>
                    <a:pt x="77472" y="116236"/>
                  </a:lnTo>
                  <a:lnTo>
                    <a:pt x="77472" y="77489"/>
                  </a:lnTo>
                  <a:lnTo>
                    <a:pt x="116187" y="77489"/>
                  </a:lnTo>
                  <a:lnTo>
                    <a:pt x="116187" y="38754"/>
                  </a:lnTo>
                  <a:lnTo>
                    <a:pt x="77472" y="38754"/>
                  </a:lnTo>
                  <a:lnTo>
                    <a:pt x="77472" y="6"/>
                  </a:lnTo>
                  <a:lnTo>
                    <a:pt x="38757" y="6"/>
                  </a:lnTo>
                  <a:lnTo>
                    <a:pt x="38757" y="38754"/>
                  </a:lnTo>
                  <a:lnTo>
                    <a:pt x="54" y="38754"/>
                  </a:lnTo>
                  <a:lnTo>
                    <a:pt x="54" y="77489"/>
                  </a:lnTo>
                  <a:lnTo>
                    <a:pt x="38757" y="77489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5" name="Graphic 357">
            <a:extLst>
              <a:ext uri="{FF2B5EF4-FFF2-40B4-BE49-F238E27FC236}">
                <a16:creationId xmlns:a16="http://schemas.microsoft.com/office/drawing/2014/main" id="{A8915379-17A6-5A2E-8DCC-385888CD264F}"/>
              </a:ext>
            </a:extLst>
          </p:cNvPr>
          <p:cNvGrpSpPr/>
          <p:nvPr/>
        </p:nvGrpSpPr>
        <p:grpSpPr>
          <a:xfrm>
            <a:off x="6621839" y="2011221"/>
            <a:ext cx="102621" cy="102718"/>
            <a:chOff x="-711215" y="195134"/>
            <a:chExt cx="116132" cy="116242"/>
          </a:xfrm>
        </p:grpSpPr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BD478CB-9D8F-BF31-44E3-CCE50AFAFA56}"/>
                </a:ext>
              </a:extLst>
            </p:cNvPr>
            <p:cNvSpPr/>
            <p:nvPr/>
          </p:nvSpPr>
          <p:spPr>
            <a:xfrm>
              <a:off x="-711215" y="195134"/>
              <a:ext cx="116132" cy="116242"/>
            </a:xfrm>
            <a:custGeom>
              <a:avLst/>
              <a:gdLst>
                <a:gd name="connsiteX0" fmla="*/ 38761 w 116132"/>
                <a:gd name="connsiteY0" fmla="*/ 116251 h 116242"/>
                <a:gd name="connsiteX1" fmla="*/ 77463 w 116132"/>
                <a:gd name="connsiteY1" fmla="*/ 116251 h 116242"/>
                <a:gd name="connsiteX2" fmla="*/ 77463 w 116132"/>
                <a:gd name="connsiteY2" fmla="*/ 77504 h 116242"/>
                <a:gd name="connsiteX3" fmla="*/ 116178 w 116132"/>
                <a:gd name="connsiteY3" fmla="*/ 77504 h 116242"/>
                <a:gd name="connsiteX4" fmla="*/ 116178 w 116132"/>
                <a:gd name="connsiteY4" fmla="*/ 38756 h 116242"/>
                <a:gd name="connsiteX5" fmla="*/ 77463 w 116132"/>
                <a:gd name="connsiteY5" fmla="*/ 38756 h 116242"/>
                <a:gd name="connsiteX6" fmla="*/ 77463 w 116132"/>
                <a:gd name="connsiteY6" fmla="*/ 8 h 116242"/>
                <a:gd name="connsiteX7" fmla="*/ 38761 w 116132"/>
                <a:gd name="connsiteY7" fmla="*/ 8 h 116242"/>
                <a:gd name="connsiteX8" fmla="*/ 38761 w 116132"/>
                <a:gd name="connsiteY8" fmla="*/ 38756 h 116242"/>
                <a:gd name="connsiteX9" fmla="*/ 46 w 116132"/>
                <a:gd name="connsiteY9" fmla="*/ 38756 h 116242"/>
                <a:gd name="connsiteX10" fmla="*/ 46 w 116132"/>
                <a:gd name="connsiteY10" fmla="*/ 77504 h 116242"/>
                <a:gd name="connsiteX11" fmla="*/ 38761 w 116132"/>
                <a:gd name="connsiteY11" fmla="*/ 7750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61" y="116251"/>
                  </a:moveTo>
                  <a:lnTo>
                    <a:pt x="77463" y="116251"/>
                  </a:lnTo>
                  <a:lnTo>
                    <a:pt x="77463" y="77504"/>
                  </a:lnTo>
                  <a:lnTo>
                    <a:pt x="116178" y="77504"/>
                  </a:lnTo>
                  <a:lnTo>
                    <a:pt x="116178" y="38756"/>
                  </a:lnTo>
                  <a:lnTo>
                    <a:pt x="77463" y="38756"/>
                  </a:lnTo>
                  <a:lnTo>
                    <a:pt x="77463" y="8"/>
                  </a:lnTo>
                  <a:lnTo>
                    <a:pt x="38761" y="8"/>
                  </a:lnTo>
                  <a:lnTo>
                    <a:pt x="38761" y="38756"/>
                  </a:lnTo>
                  <a:lnTo>
                    <a:pt x="46" y="38756"/>
                  </a:lnTo>
                  <a:lnTo>
                    <a:pt x="46" y="77504"/>
                  </a:lnTo>
                  <a:lnTo>
                    <a:pt x="38761" y="77504"/>
                  </a:ln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B6933874-25E3-EBEF-9B6D-F4AACA536593}"/>
                </a:ext>
              </a:extLst>
            </p:cNvPr>
            <p:cNvSpPr/>
            <p:nvPr/>
          </p:nvSpPr>
          <p:spPr>
            <a:xfrm>
              <a:off x="-711215" y="195134"/>
              <a:ext cx="116132" cy="116242"/>
            </a:xfrm>
            <a:custGeom>
              <a:avLst/>
              <a:gdLst>
                <a:gd name="connsiteX0" fmla="*/ 38761 w 116132"/>
                <a:gd name="connsiteY0" fmla="*/ 116251 h 116242"/>
                <a:gd name="connsiteX1" fmla="*/ 77463 w 116132"/>
                <a:gd name="connsiteY1" fmla="*/ 116251 h 116242"/>
                <a:gd name="connsiteX2" fmla="*/ 77463 w 116132"/>
                <a:gd name="connsiteY2" fmla="*/ 77504 h 116242"/>
                <a:gd name="connsiteX3" fmla="*/ 116178 w 116132"/>
                <a:gd name="connsiteY3" fmla="*/ 77504 h 116242"/>
                <a:gd name="connsiteX4" fmla="*/ 116178 w 116132"/>
                <a:gd name="connsiteY4" fmla="*/ 38756 h 116242"/>
                <a:gd name="connsiteX5" fmla="*/ 77463 w 116132"/>
                <a:gd name="connsiteY5" fmla="*/ 38756 h 116242"/>
                <a:gd name="connsiteX6" fmla="*/ 77463 w 116132"/>
                <a:gd name="connsiteY6" fmla="*/ 8 h 116242"/>
                <a:gd name="connsiteX7" fmla="*/ 38761 w 116132"/>
                <a:gd name="connsiteY7" fmla="*/ 8 h 116242"/>
                <a:gd name="connsiteX8" fmla="*/ 38761 w 116132"/>
                <a:gd name="connsiteY8" fmla="*/ 38756 h 116242"/>
                <a:gd name="connsiteX9" fmla="*/ 46 w 116132"/>
                <a:gd name="connsiteY9" fmla="*/ 38756 h 116242"/>
                <a:gd name="connsiteX10" fmla="*/ 46 w 116132"/>
                <a:gd name="connsiteY10" fmla="*/ 77504 h 116242"/>
                <a:gd name="connsiteX11" fmla="*/ 38761 w 116132"/>
                <a:gd name="connsiteY11" fmla="*/ 7750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61" y="116251"/>
                  </a:moveTo>
                  <a:lnTo>
                    <a:pt x="77463" y="116251"/>
                  </a:lnTo>
                  <a:lnTo>
                    <a:pt x="77463" y="77504"/>
                  </a:lnTo>
                  <a:lnTo>
                    <a:pt x="116178" y="77504"/>
                  </a:lnTo>
                  <a:lnTo>
                    <a:pt x="116178" y="38756"/>
                  </a:lnTo>
                  <a:lnTo>
                    <a:pt x="77463" y="38756"/>
                  </a:lnTo>
                  <a:lnTo>
                    <a:pt x="77463" y="8"/>
                  </a:lnTo>
                  <a:lnTo>
                    <a:pt x="38761" y="8"/>
                  </a:lnTo>
                  <a:lnTo>
                    <a:pt x="38761" y="38756"/>
                  </a:lnTo>
                  <a:lnTo>
                    <a:pt x="46" y="38756"/>
                  </a:lnTo>
                  <a:lnTo>
                    <a:pt x="46" y="77504"/>
                  </a:lnTo>
                  <a:lnTo>
                    <a:pt x="38761" y="77504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8" name="Graphic 357">
            <a:extLst>
              <a:ext uri="{FF2B5EF4-FFF2-40B4-BE49-F238E27FC236}">
                <a16:creationId xmlns:a16="http://schemas.microsoft.com/office/drawing/2014/main" id="{24180127-FFF4-B1A0-7041-14F50DF43771}"/>
              </a:ext>
            </a:extLst>
          </p:cNvPr>
          <p:cNvGrpSpPr/>
          <p:nvPr/>
        </p:nvGrpSpPr>
        <p:grpSpPr>
          <a:xfrm>
            <a:off x="6616366" y="1978262"/>
            <a:ext cx="102621" cy="102708"/>
            <a:chOff x="-717408" y="157835"/>
            <a:chExt cx="116132" cy="116230"/>
          </a:xfrm>
        </p:grpSpPr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F8B570B3-CC58-D91C-5CE0-7920972C3F84}"/>
                </a:ext>
              </a:extLst>
            </p:cNvPr>
            <p:cNvSpPr/>
            <p:nvPr/>
          </p:nvSpPr>
          <p:spPr>
            <a:xfrm>
              <a:off x="-717408" y="157835"/>
              <a:ext cx="116132" cy="116230"/>
            </a:xfrm>
            <a:custGeom>
              <a:avLst/>
              <a:gdLst>
                <a:gd name="connsiteX0" fmla="*/ 38748 w 116132"/>
                <a:gd name="connsiteY0" fmla="*/ 116238 h 116230"/>
                <a:gd name="connsiteX1" fmla="*/ 77463 w 116132"/>
                <a:gd name="connsiteY1" fmla="*/ 116238 h 116230"/>
                <a:gd name="connsiteX2" fmla="*/ 77463 w 116132"/>
                <a:gd name="connsiteY2" fmla="*/ 77490 h 116230"/>
                <a:gd name="connsiteX3" fmla="*/ 116178 w 116132"/>
                <a:gd name="connsiteY3" fmla="*/ 77490 h 116230"/>
                <a:gd name="connsiteX4" fmla="*/ 116178 w 116132"/>
                <a:gd name="connsiteY4" fmla="*/ 38755 h 116230"/>
                <a:gd name="connsiteX5" fmla="*/ 77463 w 116132"/>
                <a:gd name="connsiteY5" fmla="*/ 38755 h 116230"/>
                <a:gd name="connsiteX6" fmla="*/ 77463 w 116132"/>
                <a:gd name="connsiteY6" fmla="*/ 7 h 116230"/>
                <a:gd name="connsiteX7" fmla="*/ 38748 w 116132"/>
                <a:gd name="connsiteY7" fmla="*/ 7 h 116230"/>
                <a:gd name="connsiteX8" fmla="*/ 38748 w 116132"/>
                <a:gd name="connsiteY8" fmla="*/ 38755 h 116230"/>
                <a:gd name="connsiteX9" fmla="*/ 45 w 116132"/>
                <a:gd name="connsiteY9" fmla="*/ 38755 h 116230"/>
                <a:gd name="connsiteX10" fmla="*/ 45 w 116132"/>
                <a:gd name="connsiteY10" fmla="*/ 77490 h 116230"/>
                <a:gd name="connsiteX11" fmla="*/ 38748 w 116132"/>
                <a:gd name="connsiteY11" fmla="*/ 77490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48" y="116238"/>
                  </a:moveTo>
                  <a:lnTo>
                    <a:pt x="77463" y="116238"/>
                  </a:lnTo>
                  <a:lnTo>
                    <a:pt x="77463" y="77490"/>
                  </a:lnTo>
                  <a:lnTo>
                    <a:pt x="116178" y="77490"/>
                  </a:lnTo>
                  <a:lnTo>
                    <a:pt x="116178" y="38755"/>
                  </a:lnTo>
                  <a:lnTo>
                    <a:pt x="77463" y="38755"/>
                  </a:lnTo>
                  <a:lnTo>
                    <a:pt x="77463" y="7"/>
                  </a:lnTo>
                  <a:lnTo>
                    <a:pt x="38748" y="7"/>
                  </a:lnTo>
                  <a:lnTo>
                    <a:pt x="38748" y="38755"/>
                  </a:lnTo>
                  <a:lnTo>
                    <a:pt x="45" y="38755"/>
                  </a:lnTo>
                  <a:lnTo>
                    <a:pt x="45" y="77490"/>
                  </a:lnTo>
                  <a:lnTo>
                    <a:pt x="38748" y="77490"/>
                  </a:ln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C1B30297-E04A-3396-2E65-DAACE769A15B}"/>
                </a:ext>
              </a:extLst>
            </p:cNvPr>
            <p:cNvSpPr/>
            <p:nvPr/>
          </p:nvSpPr>
          <p:spPr>
            <a:xfrm>
              <a:off x="-717408" y="157835"/>
              <a:ext cx="116132" cy="116230"/>
            </a:xfrm>
            <a:custGeom>
              <a:avLst/>
              <a:gdLst>
                <a:gd name="connsiteX0" fmla="*/ 38748 w 116132"/>
                <a:gd name="connsiteY0" fmla="*/ 116238 h 116230"/>
                <a:gd name="connsiteX1" fmla="*/ 77463 w 116132"/>
                <a:gd name="connsiteY1" fmla="*/ 116238 h 116230"/>
                <a:gd name="connsiteX2" fmla="*/ 77463 w 116132"/>
                <a:gd name="connsiteY2" fmla="*/ 77490 h 116230"/>
                <a:gd name="connsiteX3" fmla="*/ 116178 w 116132"/>
                <a:gd name="connsiteY3" fmla="*/ 77490 h 116230"/>
                <a:gd name="connsiteX4" fmla="*/ 116178 w 116132"/>
                <a:gd name="connsiteY4" fmla="*/ 38755 h 116230"/>
                <a:gd name="connsiteX5" fmla="*/ 77463 w 116132"/>
                <a:gd name="connsiteY5" fmla="*/ 38755 h 116230"/>
                <a:gd name="connsiteX6" fmla="*/ 77463 w 116132"/>
                <a:gd name="connsiteY6" fmla="*/ 7 h 116230"/>
                <a:gd name="connsiteX7" fmla="*/ 38748 w 116132"/>
                <a:gd name="connsiteY7" fmla="*/ 7 h 116230"/>
                <a:gd name="connsiteX8" fmla="*/ 38748 w 116132"/>
                <a:gd name="connsiteY8" fmla="*/ 38755 h 116230"/>
                <a:gd name="connsiteX9" fmla="*/ 45 w 116132"/>
                <a:gd name="connsiteY9" fmla="*/ 38755 h 116230"/>
                <a:gd name="connsiteX10" fmla="*/ 45 w 116132"/>
                <a:gd name="connsiteY10" fmla="*/ 77490 h 116230"/>
                <a:gd name="connsiteX11" fmla="*/ 38748 w 116132"/>
                <a:gd name="connsiteY11" fmla="*/ 77490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748" y="116238"/>
                  </a:moveTo>
                  <a:lnTo>
                    <a:pt x="77463" y="116238"/>
                  </a:lnTo>
                  <a:lnTo>
                    <a:pt x="77463" y="77490"/>
                  </a:lnTo>
                  <a:lnTo>
                    <a:pt x="116178" y="77490"/>
                  </a:lnTo>
                  <a:lnTo>
                    <a:pt x="116178" y="38755"/>
                  </a:lnTo>
                  <a:lnTo>
                    <a:pt x="77463" y="38755"/>
                  </a:lnTo>
                  <a:lnTo>
                    <a:pt x="77463" y="7"/>
                  </a:lnTo>
                  <a:lnTo>
                    <a:pt x="38748" y="7"/>
                  </a:lnTo>
                  <a:lnTo>
                    <a:pt x="38748" y="38755"/>
                  </a:lnTo>
                  <a:lnTo>
                    <a:pt x="45" y="38755"/>
                  </a:lnTo>
                  <a:lnTo>
                    <a:pt x="45" y="77490"/>
                  </a:lnTo>
                  <a:lnTo>
                    <a:pt x="38748" y="77490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1" name="Graphic 357">
            <a:extLst>
              <a:ext uri="{FF2B5EF4-FFF2-40B4-BE49-F238E27FC236}">
                <a16:creationId xmlns:a16="http://schemas.microsoft.com/office/drawing/2014/main" id="{A0A3FCF7-84F5-8F56-DE35-B43F337D1896}"/>
              </a:ext>
            </a:extLst>
          </p:cNvPr>
          <p:cNvGrpSpPr/>
          <p:nvPr/>
        </p:nvGrpSpPr>
        <p:grpSpPr>
          <a:xfrm>
            <a:off x="6605366" y="2033184"/>
            <a:ext cx="102621" cy="102718"/>
            <a:chOff x="-729856" y="219988"/>
            <a:chExt cx="116132" cy="116242"/>
          </a:xfrm>
        </p:grpSpPr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8671E2D1-FC1C-69A6-A91A-E40C4863AE42}"/>
                </a:ext>
              </a:extLst>
            </p:cNvPr>
            <p:cNvSpPr/>
            <p:nvPr/>
          </p:nvSpPr>
          <p:spPr>
            <a:xfrm>
              <a:off x="-729856" y="219988"/>
              <a:ext cx="116132" cy="116242"/>
            </a:xfrm>
            <a:custGeom>
              <a:avLst/>
              <a:gdLst>
                <a:gd name="connsiteX0" fmla="*/ 38760 w 116132"/>
                <a:gd name="connsiteY0" fmla="*/ 116252 h 116242"/>
                <a:gd name="connsiteX1" fmla="*/ 77475 w 116132"/>
                <a:gd name="connsiteY1" fmla="*/ 116252 h 116242"/>
                <a:gd name="connsiteX2" fmla="*/ 77475 w 116132"/>
                <a:gd name="connsiteY2" fmla="*/ 77504 h 116242"/>
                <a:gd name="connsiteX3" fmla="*/ 116178 w 116132"/>
                <a:gd name="connsiteY3" fmla="*/ 77504 h 116242"/>
                <a:gd name="connsiteX4" fmla="*/ 116178 w 116132"/>
                <a:gd name="connsiteY4" fmla="*/ 38757 h 116242"/>
                <a:gd name="connsiteX5" fmla="*/ 77475 w 116132"/>
                <a:gd name="connsiteY5" fmla="*/ 38757 h 116242"/>
                <a:gd name="connsiteX6" fmla="*/ 77475 w 116132"/>
                <a:gd name="connsiteY6" fmla="*/ 9 h 116242"/>
                <a:gd name="connsiteX7" fmla="*/ 38760 w 116132"/>
                <a:gd name="connsiteY7" fmla="*/ 9 h 116242"/>
                <a:gd name="connsiteX8" fmla="*/ 38760 w 116132"/>
                <a:gd name="connsiteY8" fmla="*/ 38757 h 116242"/>
                <a:gd name="connsiteX9" fmla="*/ 45 w 116132"/>
                <a:gd name="connsiteY9" fmla="*/ 38757 h 116242"/>
                <a:gd name="connsiteX10" fmla="*/ 45 w 116132"/>
                <a:gd name="connsiteY10" fmla="*/ 77504 h 116242"/>
                <a:gd name="connsiteX11" fmla="*/ 38760 w 116132"/>
                <a:gd name="connsiteY11" fmla="*/ 7750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60" y="116252"/>
                  </a:moveTo>
                  <a:lnTo>
                    <a:pt x="77475" y="116252"/>
                  </a:lnTo>
                  <a:lnTo>
                    <a:pt x="77475" y="77504"/>
                  </a:lnTo>
                  <a:lnTo>
                    <a:pt x="116178" y="77504"/>
                  </a:lnTo>
                  <a:lnTo>
                    <a:pt x="116178" y="38757"/>
                  </a:lnTo>
                  <a:lnTo>
                    <a:pt x="77475" y="38757"/>
                  </a:lnTo>
                  <a:lnTo>
                    <a:pt x="77475" y="9"/>
                  </a:lnTo>
                  <a:lnTo>
                    <a:pt x="38760" y="9"/>
                  </a:lnTo>
                  <a:lnTo>
                    <a:pt x="38760" y="38757"/>
                  </a:lnTo>
                  <a:lnTo>
                    <a:pt x="45" y="38757"/>
                  </a:lnTo>
                  <a:lnTo>
                    <a:pt x="45" y="77504"/>
                  </a:lnTo>
                  <a:lnTo>
                    <a:pt x="38760" y="77504"/>
                  </a:ln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EA280D41-4142-1CFC-1451-FA47C69F914E}"/>
                </a:ext>
              </a:extLst>
            </p:cNvPr>
            <p:cNvSpPr/>
            <p:nvPr/>
          </p:nvSpPr>
          <p:spPr>
            <a:xfrm>
              <a:off x="-729856" y="219988"/>
              <a:ext cx="116132" cy="116242"/>
            </a:xfrm>
            <a:custGeom>
              <a:avLst/>
              <a:gdLst>
                <a:gd name="connsiteX0" fmla="*/ 38760 w 116132"/>
                <a:gd name="connsiteY0" fmla="*/ 116252 h 116242"/>
                <a:gd name="connsiteX1" fmla="*/ 77475 w 116132"/>
                <a:gd name="connsiteY1" fmla="*/ 116252 h 116242"/>
                <a:gd name="connsiteX2" fmla="*/ 77475 w 116132"/>
                <a:gd name="connsiteY2" fmla="*/ 77504 h 116242"/>
                <a:gd name="connsiteX3" fmla="*/ 116178 w 116132"/>
                <a:gd name="connsiteY3" fmla="*/ 77504 h 116242"/>
                <a:gd name="connsiteX4" fmla="*/ 116178 w 116132"/>
                <a:gd name="connsiteY4" fmla="*/ 38757 h 116242"/>
                <a:gd name="connsiteX5" fmla="*/ 77475 w 116132"/>
                <a:gd name="connsiteY5" fmla="*/ 38757 h 116242"/>
                <a:gd name="connsiteX6" fmla="*/ 77475 w 116132"/>
                <a:gd name="connsiteY6" fmla="*/ 9 h 116242"/>
                <a:gd name="connsiteX7" fmla="*/ 38760 w 116132"/>
                <a:gd name="connsiteY7" fmla="*/ 9 h 116242"/>
                <a:gd name="connsiteX8" fmla="*/ 38760 w 116132"/>
                <a:gd name="connsiteY8" fmla="*/ 38757 h 116242"/>
                <a:gd name="connsiteX9" fmla="*/ 45 w 116132"/>
                <a:gd name="connsiteY9" fmla="*/ 38757 h 116242"/>
                <a:gd name="connsiteX10" fmla="*/ 45 w 116132"/>
                <a:gd name="connsiteY10" fmla="*/ 77504 h 116242"/>
                <a:gd name="connsiteX11" fmla="*/ 38760 w 116132"/>
                <a:gd name="connsiteY11" fmla="*/ 77504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42">
                  <a:moveTo>
                    <a:pt x="38760" y="116252"/>
                  </a:moveTo>
                  <a:lnTo>
                    <a:pt x="77475" y="116252"/>
                  </a:lnTo>
                  <a:lnTo>
                    <a:pt x="77475" y="77504"/>
                  </a:lnTo>
                  <a:lnTo>
                    <a:pt x="116178" y="77504"/>
                  </a:lnTo>
                  <a:lnTo>
                    <a:pt x="116178" y="38757"/>
                  </a:lnTo>
                  <a:lnTo>
                    <a:pt x="77475" y="38757"/>
                  </a:lnTo>
                  <a:lnTo>
                    <a:pt x="77475" y="9"/>
                  </a:lnTo>
                  <a:lnTo>
                    <a:pt x="38760" y="9"/>
                  </a:lnTo>
                  <a:lnTo>
                    <a:pt x="38760" y="38757"/>
                  </a:lnTo>
                  <a:lnTo>
                    <a:pt x="45" y="38757"/>
                  </a:lnTo>
                  <a:lnTo>
                    <a:pt x="45" y="77504"/>
                  </a:lnTo>
                  <a:lnTo>
                    <a:pt x="38760" y="77504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6" name="Graphic 357">
            <a:extLst>
              <a:ext uri="{FF2B5EF4-FFF2-40B4-BE49-F238E27FC236}">
                <a16:creationId xmlns:a16="http://schemas.microsoft.com/office/drawing/2014/main" id="{CF858BC9-91B1-D475-D71E-0A9DF75AD50C}"/>
              </a:ext>
            </a:extLst>
          </p:cNvPr>
          <p:cNvGrpSpPr/>
          <p:nvPr/>
        </p:nvGrpSpPr>
        <p:grpSpPr>
          <a:xfrm>
            <a:off x="10525052" y="1859281"/>
            <a:ext cx="102633" cy="102718"/>
            <a:chOff x="3705893" y="23189"/>
            <a:chExt cx="116145" cy="116242"/>
          </a:xfrm>
        </p:grpSpPr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955CFB8F-3090-4D82-5291-40A059ABFC53}"/>
                </a:ext>
              </a:extLst>
            </p:cNvPr>
            <p:cNvSpPr/>
            <p:nvPr/>
          </p:nvSpPr>
          <p:spPr>
            <a:xfrm>
              <a:off x="3705893" y="23189"/>
              <a:ext cx="116145" cy="116242"/>
            </a:xfrm>
            <a:custGeom>
              <a:avLst/>
              <a:gdLst>
                <a:gd name="connsiteX0" fmla="*/ 38877 w 116145"/>
                <a:gd name="connsiteY0" fmla="*/ 4 h 116242"/>
                <a:gd name="connsiteX1" fmla="*/ 77592 w 116145"/>
                <a:gd name="connsiteY1" fmla="*/ 4 h 116242"/>
                <a:gd name="connsiteX2" fmla="*/ 77592 w 116145"/>
                <a:gd name="connsiteY2" fmla="*/ 38751 h 116242"/>
                <a:gd name="connsiteX3" fmla="*/ 116307 w 116145"/>
                <a:gd name="connsiteY3" fmla="*/ 38751 h 116242"/>
                <a:gd name="connsiteX4" fmla="*/ 116307 w 116145"/>
                <a:gd name="connsiteY4" fmla="*/ 77499 h 116242"/>
                <a:gd name="connsiteX5" fmla="*/ 77592 w 116145"/>
                <a:gd name="connsiteY5" fmla="*/ 77499 h 116242"/>
                <a:gd name="connsiteX6" fmla="*/ 77592 w 116145"/>
                <a:gd name="connsiteY6" fmla="*/ 116247 h 116242"/>
                <a:gd name="connsiteX7" fmla="*/ 38877 w 116145"/>
                <a:gd name="connsiteY7" fmla="*/ 116247 h 116242"/>
                <a:gd name="connsiteX8" fmla="*/ 38877 w 116145"/>
                <a:gd name="connsiteY8" fmla="*/ 77499 h 116242"/>
                <a:gd name="connsiteX9" fmla="*/ 162 w 116145"/>
                <a:gd name="connsiteY9" fmla="*/ 77499 h 116242"/>
                <a:gd name="connsiteX10" fmla="*/ 162 w 116145"/>
                <a:gd name="connsiteY10" fmla="*/ 38751 h 116242"/>
                <a:gd name="connsiteX11" fmla="*/ 38877 w 116145"/>
                <a:gd name="connsiteY11" fmla="*/ 38751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77" y="4"/>
                  </a:moveTo>
                  <a:lnTo>
                    <a:pt x="77592" y="4"/>
                  </a:lnTo>
                  <a:lnTo>
                    <a:pt x="77592" y="38751"/>
                  </a:lnTo>
                  <a:lnTo>
                    <a:pt x="116307" y="38751"/>
                  </a:lnTo>
                  <a:lnTo>
                    <a:pt x="116307" y="77499"/>
                  </a:lnTo>
                  <a:lnTo>
                    <a:pt x="77592" y="77499"/>
                  </a:lnTo>
                  <a:lnTo>
                    <a:pt x="77592" y="116247"/>
                  </a:lnTo>
                  <a:lnTo>
                    <a:pt x="38877" y="116247"/>
                  </a:lnTo>
                  <a:lnTo>
                    <a:pt x="38877" y="77499"/>
                  </a:lnTo>
                  <a:lnTo>
                    <a:pt x="162" y="77499"/>
                  </a:lnTo>
                  <a:lnTo>
                    <a:pt x="162" y="38751"/>
                  </a:lnTo>
                  <a:lnTo>
                    <a:pt x="38877" y="38751"/>
                  </a:lnTo>
                  <a:close/>
                </a:path>
              </a:pathLst>
            </a:custGeom>
            <a:solidFill>
              <a:srgbClr val="EC84E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7840EE5C-F57A-60B6-CB68-75B79F185D33}"/>
                </a:ext>
              </a:extLst>
            </p:cNvPr>
            <p:cNvSpPr/>
            <p:nvPr/>
          </p:nvSpPr>
          <p:spPr>
            <a:xfrm flipV="1">
              <a:off x="3705893" y="23189"/>
              <a:ext cx="116145" cy="116242"/>
            </a:xfrm>
            <a:custGeom>
              <a:avLst/>
              <a:gdLst>
                <a:gd name="connsiteX0" fmla="*/ 38877 w 116145"/>
                <a:gd name="connsiteY0" fmla="*/ 116270 h 116242"/>
                <a:gd name="connsiteX1" fmla="*/ 77592 w 116145"/>
                <a:gd name="connsiteY1" fmla="*/ 116270 h 116242"/>
                <a:gd name="connsiteX2" fmla="*/ 77592 w 116145"/>
                <a:gd name="connsiteY2" fmla="*/ 77523 h 116242"/>
                <a:gd name="connsiteX3" fmla="*/ 116307 w 116145"/>
                <a:gd name="connsiteY3" fmla="*/ 77523 h 116242"/>
                <a:gd name="connsiteX4" fmla="*/ 116307 w 116145"/>
                <a:gd name="connsiteY4" fmla="*/ 38775 h 116242"/>
                <a:gd name="connsiteX5" fmla="*/ 77592 w 116145"/>
                <a:gd name="connsiteY5" fmla="*/ 38775 h 116242"/>
                <a:gd name="connsiteX6" fmla="*/ 77592 w 116145"/>
                <a:gd name="connsiteY6" fmla="*/ 27 h 116242"/>
                <a:gd name="connsiteX7" fmla="*/ 38877 w 116145"/>
                <a:gd name="connsiteY7" fmla="*/ 27 h 116242"/>
                <a:gd name="connsiteX8" fmla="*/ 38877 w 116145"/>
                <a:gd name="connsiteY8" fmla="*/ 38775 h 116242"/>
                <a:gd name="connsiteX9" fmla="*/ 162 w 116145"/>
                <a:gd name="connsiteY9" fmla="*/ 38775 h 116242"/>
                <a:gd name="connsiteX10" fmla="*/ 162 w 116145"/>
                <a:gd name="connsiteY10" fmla="*/ 77523 h 116242"/>
                <a:gd name="connsiteX11" fmla="*/ 38877 w 116145"/>
                <a:gd name="connsiteY11" fmla="*/ 77523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77" y="116270"/>
                  </a:moveTo>
                  <a:lnTo>
                    <a:pt x="77592" y="116270"/>
                  </a:lnTo>
                  <a:lnTo>
                    <a:pt x="77592" y="77523"/>
                  </a:lnTo>
                  <a:lnTo>
                    <a:pt x="116307" y="77523"/>
                  </a:lnTo>
                  <a:lnTo>
                    <a:pt x="116307" y="38775"/>
                  </a:lnTo>
                  <a:lnTo>
                    <a:pt x="77592" y="38775"/>
                  </a:lnTo>
                  <a:lnTo>
                    <a:pt x="77592" y="27"/>
                  </a:lnTo>
                  <a:lnTo>
                    <a:pt x="38877" y="27"/>
                  </a:lnTo>
                  <a:lnTo>
                    <a:pt x="38877" y="38775"/>
                  </a:lnTo>
                  <a:lnTo>
                    <a:pt x="162" y="38775"/>
                  </a:lnTo>
                  <a:lnTo>
                    <a:pt x="162" y="77523"/>
                  </a:lnTo>
                  <a:lnTo>
                    <a:pt x="38877" y="77523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Graphic 357">
            <a:extLst>
              <a:ext uri="{FF2B5EF4-FFF2-40B4-BE49-F238E27FC236}">
                <a16:creationId xmlns:a16="http://schemas.microsoft.com/office/drawing/2014/main" id="{B656769F-A22A-C214-925E-96ADAB08E0B4}"/>
              </a:ext>
            </a:extLst>
          </p:cNvPr>
          <p:cNvGrpSpPr/>
          <p:nvPr/>
        </p:nvGrpSpPr>
        <p:grpSpPr>
          <a:xfrm>
            <a:off x="10503109" y="1969093"/>
            <a:ext cx="102633" cy="102718"/>
            <a:chOff x="3681060" y="147459"/>
            <a:chExt cx="116145" cy="116242"/>
          </a:xfrm>
        </p:grpSpPr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473ECE0-BF8E-48A3-EE8D-7977C2B41D30}"/>
                </a:ext>
              </a:extLst>
            </p:cNvPr>
            <p:cNvSpPr/>
            <p:nvPr/>
          </p:nvSpPr>
          <p:spPr>
            <a:xfrm>
              <a:off x="3681060" y="147459"/>
              <a:ext cx="116145" cy="116242"/>
            </a:xfrm>
            <a:custGeom>
              <a:avLst/>
              <a:gdLst>
                <a:gd name="connsiteX0" fmla="*/ 38876 w 116145"/>
                <a:gd name="connsiteY0" fmla="*/ 7 h 116242"/>
                <a:gd name="connsiteX1" fmla="*/ 77591 w 116145"/>
                <a:gd name="connsiteY1" fmla="*/ 7 h 116242"/>
                <a:gd name="connsiteX2" fmla="*/ 77591 w 116145"/>
                <a:gd name="connsiteY2" fmla="*/ 38755 h 116242"/>
                <a:gd name="connsiteX3" fmla="*/ 116306 w 116145"/>
                <a:gd name="connsiteY3" fmla="*/ 38755 h 116242"/>
                <a:gd name="connsiteX4" fmla="*/ 116306 w 116145"/>
                <a:gd name="connsiteY4" fmla="*/ 77502 h 116242"/>
                <a:gd name="connsiteX5" fmla="*/ 77591 w 116145"/>
                <a:gd name="connsiteY5" fmla="*/ 77502 h 116242"/>
                <a:gd name="connsiteX6" fmla="*/ 77591 w 116145"/>
                <a:gd name="connsiteY6" fmla="*/ 116250 h 116242"/>
                <a:gd name="connsiteX7" fmla="*/ 38876 w 116145"/>
                <a:gd name="connsiteY7" fmla="*/ 116250 h 116242"/>
                <a:gd name="connsiteX8" fmla="*/ 38876 w 116145"/>
                <a:gd name="connsiteY8" fmla="*/ 77502 h 116242"/>
                <a:gd name="connsiteX9" fmla="*/ 161 w 116145"/>
                <a:gd name="connsiteY9" fmla="*/ 77502 h 116242"/>
                <a:gd name="connsiteX10" fmla="*/ 161 w 116145"/>
                <a:gd name="connsiteY10" fmla="*/ 38755 h 116242"/>
                <a:gd name="connsiteX11" fmla="*/ 38876 w 116145"/>
                <a:gd name="connsiteY11" fmla="*/ 38755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76" y="7"/>
                  </a:moveTo>
                  <a:lnTo>
                    <a:pt x="77591" y="7"/>
                  </a:lnTo>
                  <a:lnTo>
                    <a:pt x="77591" y="38755"/>
                  </a:lnTo>
                  <a:lnTo>
                    <a:pt x="116306" y="38755"/>
                  </a:lnTo>
                  <a:lnTo>
                    <a:pt x="116306" y="77502"/>
                  </a:lnTo>
                  <a:lnTo>
                    <a:pt x="77591" y="77502"/>
                  </a:lnTo>
                  <a:lnTo>
                    <a:pt x="77591" y="116250"/>
                  </a:lnTo>
                  <a:lnTo>
                    <a:pt x="38876" y="116250"/>
                  </a:lnTo>
                  <a:lnTo>
                    <a:pt x="38876" y="77502"/>
                  </a:lnTo>
                  <a:lnTo>
                    <a:pt x="161" y="77502"/>
                  </a:lnTo>
                  <a:lnTo>
                    <a:pt x="161" y="38755"/>
                  </a:lnTo>
                  <a:lnTo>
                    <a:pt x="38876" y="38755"/>
                  </a:lnTo>
                  <a:close/>
                </a:path>
              </a:pathLst>
            </a:custGeom>
            <a:solidFill>
              <a:srgbClr val="EC84E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B17F462E-1987-995C-2CFC-67EBED16EECE}"/>
                </a:ext>
              </a:extLst>
            </p:cNvPr>
            <p:cNvSpPr/>
            <p:nvPr/>
          </p:nvSpPr>
          <p:spPr>
            <a:xfrm flipV="1">
              <a:off x="3681060" y="147459"/>
              <a:ext cx="116145" cy="116242"/>
            </a:xfrm>
            <a:custGeom>
              <a:avLst/>
              <a:gdLst>
                <a:gd name="connsiteX0" fmla="*/ 38876 w 116145"/>
                <a:gd name="connsiteY0" fmla="*/ 116293 h 116242"/>
                <a:gd name="connsiteX1" fmla="*/ 77591 w 116145"/>
                <a:gd name="connsiteY1" fmla="*/ 116293 h 116242"/>
                <a:gd name="connsiteX2" fmla="*/ 77591 w 116145"/>
                <a:gd name="connsiteY2" fmla="*/ 77545 h 116242"/>
                <a:gd name="connsiteX3" fmla="*/ 116306 w 116145"/>
                <a:gd name="connsiteY3" fmla="*/ 77545 h 116242"/>
                <a:gd name="connsiteX4" fmla="*/ 116306 w 116145"/>
                <a:gd name="connsiteY4" fmla="*/ 38798 h 116242"/>
                <a:gd name="connsiteX5" fmla="*/ 77591 w 116145"/>
                <a:gd name="connsiteY5" fmla="*/ 38798 h 116242"/>
                <a:gd name="connsiteX6" fmla="*/ 77591 w 116145"/>
                <a:gd name="connsiteY6" fmla="*/ 50 h 116242"/>
                <a:gd name="connsiteX7" fmla="*/ 38876 w 116145"/>
                <a:gd name="connsiteY7" fmla="*/ 50 h 116242"/>
                <a:gd name="connsiteX8" fmla="*/ 38876 w 116145"/>
                <a:gd name="connsiteY8" fmla="*/ 38798 h 116242"/>
                <a:gd name="connsiteX9" fmla="*/ 161 w 116145"/>
                <a:gd name="connsiteY9" fmla="*/ 38798 h 116242"/>
                <a:gd name="connsiteX10" fmla="*/ 161 w 116145"/>
                <a:gd name="connsiteY10" fmla="*/ 77545 h 116242"/>
                <a:gd name="connsiteX11" fmla="*/ 38876 w 116145"/>
                <a:gd name="connsiteY11" fmla="*/ 77545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76" y="116293"/>
                  </a:moveTo>
                  <a:lnTo>
                    <a:pt x="77591" y="116293"/>
                  </a:lnTo>
                  <a:lnTo>
                    <a:pt x="77591" y="77545"/>
                  </a:lnTo>
                  <a:lnTo>
                    <a:pt x="116306" y="77545"/>
                  </a:lnTo>
                  <a:lnTo>
                    <a:pt x="116306" y="38798"/>
                  </a:lnTo>
                  <a:lnTo>
                    <a:pt x="77591" y="38798"/>
                  </a:lnTo>
                  <a:lnTo>
                    <a:pt x="77591" y="50"/>
                  </a:lnTo>
                  <a:lnTo>
                    <a:pt x="38876" y="50"/>
                  </a:lnTo>
                  <a:lnTo>
                    <a:pt x="38876" y="38798"/>
                  </a:lnTo>
                  <a:lnTo>
                    <a:pt x="161" y="38798"/>
                  </a:lnTo>
                  <a:lnTo>
                    <a:pt x="161" y="77545"/>
                  </a:lnTo>
                  <a:lnTo>
                    <a:pt x="38876" y="7754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aphic 357">
            <a:extLst>
              <a:ext uri="{FF2B5EF4-FFF2-40B4-BE49-F238E27FC236}">
                <a16:creationId xmlns:a16="http://schemas.microsoft.com/office/drawing/2014/main" id="{11C36426-114C-0CD4-1E09-66F3A8FCF0D4}"/>
              </a:ext>
            </a:extLst>
          </p:cNvPr>
          <p:cNvGrpSpPr/>
          <p:nvPr/>
        </p:nvGrpSpPr>
        <p:grpSpPr>
          <a:xfrm>
            <a:off x="10728120" y="2084437"/>
            <a:ext cx="102621" cy="102708"/>
            <a:chOff x="3935696" y="277989"/>
            <a:chExt cx="116132" cy="116230"/>
          </a:xfrm>
        </p:grpSpPr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C0CD053-AAD4-9212-EE20-2140157F520A}"/>
                </a:ext>
              </a:extLst>
            </p:cNvPr>
            <p:cNvSpPr/>
            <p:nvPr/>
          </p:nvSpPr>
          <p:spPr>
            <a:xfrm>
              <a:off x="3935696" y="277989"/>
              <a:ext cx="116132" cy="116230"/>
            </a:xfrm>
            <a:custGeom>
              <a:avLst/>
              <a:gdLst>
                <a:gd name="connsiteX0" fmla="*/ 38883 w 116132"/>
                <a:gd name="connsiteY0" fmla="*/ 11 h 116230"/>
                <a:gd name="connsiteX1" fmla="*/ 77585 w 116132"/>
                <a:gd name="connsiteY1" fmla="*/ 11 h 116230"/>
                <a:gd name="connsiteX2" fmla="*/ 77585 w 116132"/>
                <a:gd name="connsiteY2" fmla="*/ 38758 h 116230"/>
                <a:gd name="connsiteX3" fmla="*/ 116300 w 116132"/>
                <a:gd name="connsiteY3" fmla="*/ 38758 h 116230"/>
                <a:gd name="connsiteX4" fmla="*/ 116300 w 116132"/>
                <a:gd name="connsiteY4" fmla="*/ 77493 h 116230"/>
                <a:gd name="connsiteX5" fmla="*/ 77585 w 116132"/>
                <a:gd name="connsiteY5" fmla="*/ 77493 h 116230"/>
                <a:gd name="connsiteX6" fmla="*/ 77585 w 116132"/>
                <a:gd name="connsiteY6" fmla="*/ 116241 h 116230"/>
                <a:gd name="connsiteX7" fmla="*/ 38883 w 116132"/>
                <a:gd name="connsiteY7" fmla="*/ 116241 h 116230"/>
                <a:gd name="connsiteX8" fmla="*/ 38883 w 116132"/>
                <a:gd name="connsiteY8" fmla="*/ 77493 h 116230"/>
                <a:gd name="connsiteX9" fmla="*/ 168 w 116132"/>
                <a:gd name="connsiteY9" fmla="*/ 77493 h 116230"/>
                <a:gd name="connsiteX10" fmla="*/ 168 w 116132"/>
                <a:gd name="connsiteY10" fmla="*/ 38758 h 116230"/>
                <a:gd name="connsiteX11" fmla="*/ 38883 w 116132"/>
                <a:gd name="connsiteY11" fmla="*/ 3875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883" y="11"/>
                  </a:moveTo>
                  <a:lnTo>
                    <a:pt x="77585" y="11"/>
                  </a:lnTo>
                  <a:lnTo>
                    <a:pt x="77585" y="38758"/>
                  </a:lnTo>
                  <a:lnTo>
                    <a:pt x="116300" y="38758"/>
                  </a:lnTo>
                  <a:lnTo>
                    <a:pt x="116300" y="77493"/>
                  </a:lnTo>
                  <a:lnTo>
                    <a:pt x="77585" y="77493"/>
                  </a:lnTo>
                  <a:lnTo>
                    <a:pt x="77585" y="116241"/>
                  </a:lnTo>
                  <a:lnTo>
                    <a:pt x="38883" y="116241"/>
                  </a:lnTo>
                  <a:lnTo>
                    <a:pt x="38883" y="77493"/>
                  </a:lnTo>
                  <a:lnTo>
                    <a:pt x="168" y="77493"/>
                  </a:lnTo>
                  <a:lnTo>
                    <a:pt x="168" y="38758"/>
                  </a:lnTo>
                  <a:lnTo>
                    <a:pt x="38883" y="38758"/>
                  </a:lnTo>
                  <a:close/>
                </a:path>
              </a:pathLst>
            </a:custGeom>
            <a:solidFill>
              <a:srgbClr val="FF009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77E53219-8D9D-0482-B528-4802144862DF}"/>
                </a:ext>
              </a:extLst>
            </p:cNvPr>
            <p:cNvSpPr/>
            <p:nvPr/>
          </p:nvSpPr>
          <p:spPr>
            <a:xfrm flipV="1">
              <a:off x="3935696" y="277989"/>
              <a:ext cx="116132" cy="116230"/>
            </a:xfrm>
            <a:custGeom>
              <a:avLst/>
              <a:gdLst>
                <a:gd name="connsiteX0" fmla="*/ 38883 w 116132"/>
                <a:gd name="connsiteY0" fmla="*/ 116304 h 116230"/>
                <a:gd name="connsiteX1" fmla="*/ 77585 w 116132"/>
                <a:gd name="connsiteY1" fmla="*/ 116304 h 116230"/>
                <a:gd name="connsiteX2" fmla="*/ 77585 w 116132"/>
                <a:gd name="connsiteY2" fmla="*/ 77557 h 116230"/>
                <a:gd name="connsiteX3" fmla="*/ 116300 w 116132"/>
                <a:gd name="connsiteY3" fmla="*/ 77557 h 116230"/>
                <a:gd name="connsiteX4" fmla="*/ 116300 w 116132"/>
                <a:gd name="connsiteY4" fmla="*/ 38822 h 116230"/>
                <a:gd name="connsiteX5" fmla="*/ 77585 w 116132"/>
                <a:gd name="connsiteY5" fmla="*/ 38822 h 116230"/>
                <a:gd name="connsiteX6" fmla="*/ 77585 w 116132"/>
                <a:gd name="connsiteY6" fmla="*/ 74 h 116230"/>
                <a:gd name="connsiteX7" fmla="*/ 38883 w 116132"/>
                <a:gd name="connsiteY7" fmla="*/ 74 h 116230"/>
                <a:gd name="connsiteX8" fmla="*/ 38883 w 116132"/>
                <a:gd name="connsiteY8" fmla="*/ 38822 h 116230"/>
                <a:gd name="connsiteX9" fmla="*/ 168 w 116132"/>
                <a:gd name="connsiteY9" fmla="*/ 38822 h 116230"/>
                <a:gd name="connsiteX10" fmla="*/ 168 w 116132"/>
                <a:gd name="connsiteY10" fmla="*/ 77557 h 116230"/>
                <a:gd name="connsiteX11" fmla="*/ 38883 w 116132"/>
                <a:gd name="connsiteY11" fmla="*/ 7755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883" y="116304"/>
                  </a:moveTo>
                  <a:lnTo>
                    <a:pt x="77585" y="116304"/>
                  </a:lnTo>
                  <a:lnTo>
                    <a:pt x="77585" y="77557"/>
                  </a:lnTo>
                  <a:lnTo>
                    <a:pt x="116300" y="77557"/>
                  </a:lnTo>
                  <a:lnTo>
                    <a:pt x="116300" y="38822"/>
                  </a:lnTo>
                  <a:lnTo>
                    <a:pt x="77585" y="38822"/>
                  </a:lnTo>
                  <a:lnTo>
                    <a:pt x="77585" y="74"/>
                  </a:lnTo>
                  <a:lnTo>
                    <a:pt x="38883" y="74"/>
                  </a:lnTo>
                  <a:lnTo>
                    <a:pt x="38883" y="38822"/>
                  </a:lnTo>
                  <a:lnTo>
                    <a:pt x="168" y="38822"/>
                  </a:lnTo>
                  <a:lnTo>
                    <a:pt x="168" y="77557"/>
                  </a:lnTo>
                  <a:lnTo>
                    <a:pt x="38883" y="77557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5" name="Graphic 357">
            <a:extLst>
              <a:ext uri="{FF2B5EF4-FFF2-40B4-BE49-F238E27FC236}">
                <a16:creationId xmlns:a16="http://schemas.microsoft.com/office/drawing/2014/main" id="{3AD6E66A-BED9-EB1D-64DB-38CD0A1E9D48}"/>
              </a:ext>
            </a:extLst>
          </p:cNvPr>
          <p:cNvGrpSpPr/>
          <p:nvPr/>
        </p:nvGrpSpPr>
        <p:grpSpPr>
          <a:xfrm>
            <a:off x="10700659" y="2172331"/>
            <a:ext cx="102621" cy="102708"/>
            <a:chOff x="3904620" y="377455"/>
            <a:chExt cx="116132" cy="116230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7ED420BF-5926-3A22-F178-65A356AFAA65}"/>
                </a:ext>
              </a:extLst>
            </p:cNvPr>
            <p:cNvSpPr/>
            <p:nvPr/>
          </p:nvSpPr>
          <p:spPr>
            <a:xfrm>
              <a:off x="3904620" y="377455"/>
              <a:ext cx="116132" cy="116230"/>
            </a:xfrm>
            <a:custGeom>
              <a:avLst/>
              <a:gdLst>
                <a:gd name="connsiteX0" fmla="*/ 38870 w 116132"/>
                <a:gd name="connsiteY0" fmla="*/ 13 h 116230"/>
                <a:gd name="connsiteX1" fmla="*/ 77585 w 116132"/>
                <a:gd name="connsiteY1" fmla="*/ 13 h 116230"/>
                <a:gd name="connsiteX2" fmla="*/ 77585 w 116132"/>
                <a:gd name="connsiteY2" fmla="*/ 38761 h 116230"/>
                <a:gd name="connsiteX3" fmla="*/ 116300 w 116132"/>
                <a:gd name="connsiteY3" fmla="*/ 38761 h 116230"/>
                <a:gd name="connsiteX4" fmla="*/ 116300 w 116132"/>
                <a:gd name="connsiteY4" fmla="*/ 77496 h 116230"/>
                <a:gd name="connsiteX5" fmla="*/ 77585 w 116132"/>
                <a:gd name="connsiteY5" fmla="*/ 77496 h 116230"/>
                <a:gd name="connsiteX6" fmla="*/ 77585 w 116132"/>
                <a:gd name="connsiteY6" fmla="*/ 116243 h 116230"/>
                <a:gd name="connsiteX7" fmla="*/ 38870 w 116132"/>
                <a:gd name="connsiteY7" fmla="*/ 116243 h 116230"/>
                <a:gd name="connsiteX8" fmla="*/ 38870 w 116132"/>
                <a:gd name="connsiteY8" fmla="*/ 77496 h 116230"/>
                <a:gd name="connsiteX9" fmla="*/ 167 w 116132"/>
                <a:gd name="connsiteY9" fmla="*/ 77496 h 116230"/>
                <a:gd name="connsiteX10" fmla="*/ 167 w 116132"/>
                <a:gd name="connsiteY10" fmla="*/ 38761 h 116230"/>
                <a:gd name="connsiteX11" fmla="*/ 38870 w 116132"/>
                <a:gd name="connsiteY11" fmla="*/ 3876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870" y="13"/>
                  </a:moveTo>
                  <a:lnTo>
                    <a:pt x="77585" y="13"/>
                  </a:lnTo>
                  <a:lnTo>
                    <a:pt x="77585" y="38761"/>
                  </a:lnTo>
                  <a:lnTo>
                    <a:pt x="116300" y="38761"/>
                  </a:lnTo>
                  <a:lnTo>
                    <a:pt x="116300" y="77496"/>
                  </a:lnTo>
                  <a:lnTo>
                    <a:pt x="77585" y="77496"/>
                  </a:lnTo>
                  <a:lnTo>
                    <a:pt x="77585" y="116243"/>
                  </a:lnTo>
                  <a:lnTo>
                    <a:pt x="38870" y="116243"/>
                  </a:lnTo>
                  <a:lnTo>
                    <a:pt x="38870" y="77496"/>
                  </a:lnTo>
                  <a:lnTo>
                    <a:pt x="167" y="77496"/>
                  </a:lnTo>
                  <a:lnTo>
                    <a:pt x="167" y="38761"/>
                  </a:lnTo>
                  <a:lnTo>
                    <a:pt x="38870" y="38761"/>
                  </a:lnTo>
                  <a:close/>
                </a:path>
              </a:pathLst>
            </a:custGeom>
            <a:solidFill>
              <a:srgbClr val="FF009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7146A89-DEC2-11C9-9C4C-37090DB920D9}"/>
                </a:ext>
              </a:extLst>
            </p:cNvPr>
            <p:cNvSpPr/>
            <p:nvPr/>
          </p:nvSpPr>
          <p:spPr>
            <a:xfrm flipV="1">
              <a:off x="3904620" y="377455"/>
              <a:ext cx="116132" cy="116230"/>
            </a:xfrm>
            <a:custGeom>
              <a:avLst/>
              <a:gdLst>
                <a:gd name="connsiteX0" fmla="*/ 38870 w 116132"/>
                <a:gd name="connsiteY0" fmla="*/ 116322 h 116230"/>
                <a:gd name="connsiteX1" fmla="*/ 77585 w 116132"/>
                <a:gd name="connsiteY1" fmla="*/ 116322 h 116230"/>
                <a:gd name="connsiteX2" fmla="*/ 77585 w 116132"/>
                <a:gd name="connsiteY2" fmla="*/ 77575 h 116230"/>
                <a:gd name="connsiteX3" fmla="*/ 116300 w 116132"/>
                <a:gd name="connsiteY3" fmla="*/ 77575 h 116230"/>
                <a:gd name="connsiteX4" fmla="*/ 116300 w 116132"/>
                <a:gd name="connsiteY4" fmla="*/ 38840 h 116230"/>
                <a:gd name="connsiteX5" fmla="*/ 77585 w 116132"/>
                <a:gd name="connsiteY5" fmla="*/ 38840 h 116230"/>
                <a:gd name="connsiteX6" fmla="*/ 77585 w 116132"/>
                <a:gd name="connsiteY6" fmla="*/ 92 h 116230"/>
                <a:gd name="connsiteX7" fmla="*/ 38870 w 116132"/>
                <a:gd name="connsiteY7" fmla="*/ 92 h 116230"/>
                <a:gd name="connsiteX8" fmla="*/ 38870 w 116132"/>
                <a:gd name="connsiteY8" fmla="*/ 38840 h 116230"/>
                <a:gd name="connsiteX9" fmla="*/ 167 w 116132"/>
                <a:gd name="connsiteY9" fmla="*/ 38840 h 116230"/>
                <a:gd name="connsiteX10" fmla="*/ 167 w 116132"/>
                <a:gd name="connsiteY10" fmla="*/ 77575 h 116230"/>
                <a:gd name="connsiteX11" fmla="*/ 38870 w 116132"/>
                <a:gd name="connsiteY11" fmla="*/ 7757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870" y="116322"/>
                  </a:moveTo>
                  <a:lnTo>
                    <a:pt x="77585" y="116322"/>
                  </a:lnTo>
                  <a:lnTo>
                    <a:pt x="77585" y="77575"/>
                  </a:lnTo>
                  <a:lnTo>
                    <a:pt x="116300" y="77575"/>
                  </a:lnTo>
                  <a:lnTo>
                    <a:pt x="116300" y="38840"/>
                  </a:lnTo>
                  <a:lnTo>
                    <a:pt x="77585" y="38840"/>
                  </a:lnTo>
                  <a:lnTo>
                    <a:pt x="77585" y="92"/>
                  </a:lnTo>
                  <a:lnTo>
                    <a:pt x="38870" y="92"/>
                  </a:lnTo>
                  <a:lnTo>
                    <a:pt x="38870" y="38840"/>
                  </a:lnTo>
                  <a:lnTo>
                    <a:pt x="167" y="38840"/>
                  </a:lnTo>
                  <a:lnTo>
                    <a:pt x="167" y="77575"/>
                  </a:lnTo>
                  <a:lnTo>
                    <a:pt x="38870" y="7757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8" name="Graphic 357">
            <a:extLst>
              <a:ext uri="{FF2B5EF4-FFF2-40B4-BE49-F238E27FC236}">
                <a16:creationId xmlns:a16="http://schemas.microsoft.com/office/drawing/2014/main" id="{C24D4C79-61EC-7B20-31BE-985FF7FE9AE0}"/>
              </a:ext>
            </a:extLst>
          </p:cNvPr>
          <p:cNvGrpSpPr/>
          <p:nvPr/>
        </p:nvGrpSpPr>
        <p:grpSpPr>
          <a:xfrm>
            <a:off x="10909188" y="2276666"/>
            <a:ext cx="102633" cy="102708"/>
            <a:chOff x="4140603" y="495527"/>
            <a:chExt cx="116145" cy="116230"/>
          </a:xfrm>
        </p:grpSpPr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10BC540-5872-3C6B-2554-BF064DB2DBA9}"/>
                </a:ext>
              </a:extLst>
            </p:cNvPr>
            <p:cNvSpPr/>
            <p:nvPr/>
          </p:nvSpPr>
          <p:spPr>
            <a:xfrm>
              <a:off x="4140603" y="495527"/>
              <a:ext cx="116145" cy="116230"/>
            </a:xfrm>
            <a:custGeom>
              <a:avLst/>
              <a:gdLst>
                <a:gd name="connsiteX0" fmla="*/ 38888 w 116145"/>
                <a:gd name="connsiteY0" fmla="*/ 16 h 116230"/>
                <a:gd name="connsiteX1" fmla="*/ 77604 w 116145"/>
                <a:gd name="connsiteY1" fmla="*/ 16 h 116230"/>
                <a:gd name="connsiteX2" fmla="*/ 77604 w 116145"/>
                <a:gd name="connsiteY2" fmla="*/ 38751 h 116230"/>
                <a:gd name="connsiteX3" fmla="*/ 116319 w 116145"/>
                <a:gd name="connsiteY3" fmla="*/ 38751 h 116230"/>
                <a:gd name="connsiteX4" fmla="*/ 116319 w 116145"/>
                <a:gd name="connsiteY4" fmla="*/ 77499 h 116230"/>
                <a:gd name="connsiteX5" fmla="*/ 77604 w 116145"/>
                <a:gd name="connsiteY5" fmla="*/ 77499 h 116230"/>
                <a:gd name="connsiteX6" fmla="*/ 77604 w 116145"/>
                <a:gd name="connsiteY6" fmla="*/ 116246 h 116230"/>
                <a:gd name="connsiteX7" fmla="*/ 38888 w 116145"/>
                <a:gd name="connsiteY7" fmla="*/ 116246 h 116230"/>
                <a:gd name="connsiteX8" fmla="*/ 38888 w 116145"/>
                <a:gd name="connsiteY8" fmla="*/ 77499 h 116230"/>
                <a:gd name="connsiteX9" fmla="*/ 173 w 116145"/>
                <a:gd name="connsiteY9" fmla="*/ 77499 h 116230"/>
                <a:gd name="connsiteX10" fmla="*/ 173 w 116145"/>
                <a:gd name="connsiteY10" fmla="*/ 38751 h 116230"/>
                <a:gd name="connsiteX11" fmla="*/ 38888 w 116145"/>
                <a:gd name="connsiteY11" fmla="*/ 3875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88" y="16"/>
                  </a:moveTo>
                  <a:lnTo>
                    <a:pt x="77604" y="16"/>
                  </a:lnTo>
                  <a:lnTo>
                    <a:pt x="77604" y="38751"/>
                  </a:lnTo>
                  <a:lnTo>
                    <a:pt x="116319" y="38751"/>
                  </a:lnTo>
                  <a:lnTo>
                    <a:pt x="116319" y="77499"/>
                  </a:lnTo>
                  <a:lnTo>
                    <a:pt x="77604" y="77499"/>
                  </a:lnTo>
                  <a:lnTo>
                    <a:pt x="77604" y="116246"/>
                  </a:lnTo>
                  <a:lnTo>
                    <a:pt x="38888" y="116246"/>
                  </a:lnTo>
                  <a:lnTo>
                    <a:pt x="38888" y="77499"/>
                  </a:lnTo>
                  <a:lnTo>
                    <a:pt x="173" y="77499"/>
                  </a:lnTo>
                  <a:lnTo>
                    <a:pt x="173" y="38751"/>
                  </a:lnTo>
                  <a:lnTo>
                    <a:pt x="38888" y="38751"/>
                  </a:ln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3F08CB34-E750-5621-887E-A9AC0465F002}"/>
                </a:ext>
              </a:extLst>
            </p:cNvPr>
            <p:cNvSpPr/>
            <p:nvPr/>
          </p:nvSpPr>
          <p:spPr>
            <a:xfrm flipV="1">
              <a:off x="4140603" y="495527"/>
              <a:ext cx="116145" cy="116230"/>
            </a:xfrm>
            <a:custGeom>
              <a:avLst/>
              <a:gdLst>
                <a:gd name="connsiteX0" fmla="*/ 38888 w 116145"/>
                <a:gd name="connsiteY0" fmla="*/ 116344 h 116230"/>
                <a:gd name="connsiteX1" fmla="*/ 77604 w 116145"/>
                <a:gd name="connsiteY1" fmla="*/ 116344 h 116230"/>
                <a:gd name="connsiteX2" fmla="*/ 77604 w 116145"/>
                <a:gd name="connsiteY2" fmla="*/ 77609 h 116230"/>
                <a:gd name="connsiteX3" fmla="*/ 116319 w 116145"/>
                <a:gd name="connsiteY3" fmla="*/ 77609 h 116230"/>
                <a:gd name="connsiteX4" fmla="*/ 116319 w 116145"/>
                <a:gd name="connsiteY4" fmla="*/ 38862 h 116230"/>
                <a:gd name="connsiteX5" fmla="*/ 77604 w 116145"/>
                <a:gd name="connsiteY5" fmla="*/ 38862 h 116230"/>
                <a:gd name="connsiteX6" fmla="*/ 77604 w 116145"/>
                <a:gd name="connsiteY6" fmla="*/ 114 h 116230"/>
                <a:gd name="connsiteX7" fmla="*/ 38888 w 116145"/>
                <a:gd name="connsiteY7" fmla="*/ 114 h 116230"/>
                <a:gd name="connsiteX8" fmla="*/ 38888 w 116145"/>
                <a:gd name="connsiteY8" fmla="*/ 38862 h 116230"/>
                <a:gd name="connsiteX9" fmla="*/ 173 w 116145"/>
                <a:gd name="connsiteY9" fmla="*/ 38862 h 116230"/>
                <a:gd name="connsiteX10" fmla="*/ 173 w 116145"/>
                <a:gd name="connsiteY10" fmla="*/ 77609 h 116230"/>
                <a:gd name="connsiteX11" fmla="*/ 38888 w 116145"/>
                <a:gd name="connsiteY11" fmla="*/ 7760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88" y="116344"/>
                  </a:moveTo>
                  <a:lnTo>
                    <a:pt x="77604" y="116344"/>
                  </a:lnTo>
                  <a:lnTo>
                    <a:pt x="77604" y="77609"/>
                  </a:lnTo>
                  <a:lnTo>
                    <a:pt x="116319" y="77609"/>
                  </a:lnTo>
                  <a:lnTo>
                    <a:pt x="116319" y="38862"/>
                  </a:lnTo>
                  <a:lnTo>
                    <a:pt x="77604" y="38862"/>
                  </a:lnTo>
                  <a:lnTo>
                    <a:pt x="77604" y="114"/>
                  </a:lnTo>
                  <a:lnTo>
                    <a:pt x="38888" y="114"/>
                  </a:lnTo>
                  <a:lnTo>
                    <a:pt x="38888" y="38862"/>
                  </a:lnTo>
                  <a:lnTo>
                    <a:pt x="173" y="38862"/>
                  </a:lnTo>
                  <a:lnTo>
                    <a:pt x="173" y="77609"/>
                  </a:lnTo>
                  <a:lnTo>
                    <a:pt x="38888" y="77609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1" name="Graphic 357">
            <a:extLst>
              <a:ext uri="{FF2B5EF4-FFF2-40B4-BE49-F238E27FC236}">
                <a16:creationId xmlns:a16="http://schemas.microsoft.com/office/drawing/2014/main" id="{3910C000-DA5D-156C-F85B-F06FCEEEDD68}"/>
              </a:ext>
            </a:extLst>
          </p:cNvPr>
          <p:cNvGrpSpPr/>
          <p:nvPr/>
        </p:nvGrpSpPr>
        <p:grpSpPr>
          <a:xfrm>
            <a:off x="10931132" y="2254704"/>
            <a:ext cx="102633" cy="102708"/>
            <a:chOff x="4165436" y="470673"/>
            <a:chExt cx="116145" cy="116230"/>
          </a:xfrm>
        </p:grpSpPr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0FCBBC31-3F2C-E075-0220-FBB9ABE3654A}"/>
                </a:ext>
              </a:extLst>
            </p:cNvPr>
            <p:cNvSpPr/>
            <p:nvPr/>
          </p:nvSpPr>
          <p:spPr>
            <a:xfrm>
              <a:off x="4165436" y="470673"/>
              <a:ext cx="116145" cy="116230"/>
            </a:xfrm>
            <a:custGeom>
              <a:avLst/>
              <a:gdLst>
                <a:gd name="connsiteX0" fmla="*/ 38888 w 116145"/>
                <a:gd name="connsiteY0" fmla="*/ 16 h 116230"/>
                <a:gd name="connsiteX1" fmla="*/ 77604 w 116145"/>
                <a:gd name="connsiteY1" fmla="*/ 16 h 116230"/>
                <a:gd name="connsiteX2" fmla="*/ 77604 w 116145"/>
                <a:gd name="connsiteY2" fmla="*/ 38751 h 116230"/>
                <a:gd name="connsiteX3" fmla="*/ 116319 w 116145"/>
                <a:gd name="connsiteY3" fmla="*/ 38751 h 116230"/>
                <a:gd name="connsiteX4" fmla="*/ 116319 w 116145"/>
                <a:gd name="connsiteY4" fmla="*/ 77498 h 116230"/>
                <a:gd name="connsiteX5" fmla="*/ 77604 w 116145"/>
                <a:gd name="connsiteY5" fmla="*/ 77498 h 116230"/>
                <a:gd name="connsiteX6" fmla="*/ 77604 w 116145"/>
                <a:gd name="connsiteY6" fmla="*/ 116246 h 116230"/>
                <a:gd name="connsiteX7" fmla="*/ 38888 w 116145"/>
                <a:gd name="connsiteY7" fmla="*/ 116246 h 116230"/>
                <a:gd name="connsiteX8" fmla="*/ 38888 w 116145"/>
                <a:gd name="connsiteY8" fmla="*/ 77498 h 116230"/>
                <a:gd name="connsiteX9" fmla="*/ 174 w 116145"/>
                <a:gd name="connsiteY9" fmla="*/ 77498 h 116230"/>
                <a:gd name="connsiteX10" fmla="*/ 174 w 116145"/>
                <a:gd name="connsiteY10" fmla="*/ 38751 h 116230"/>
                <a:gd name="connsiteX11" fmla="*/ 38888 w 116145"/>
                <a:gd name="connsiteY11" fmla="*/ 3875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88" y="16"/>
                  </a:moveTo>
                  <a:lnTo>
                    <a:pt x="77604" y="16"/>
                  </a:lnTo>
                  <a:lnTo>
                    <a:pt x="77604" y="38751"/>
                  </a:lnTo>
                  <a:lnTo>
                    <a:pt x="116319" y="38751"/>
                  </a:lnTo>
                  <a:lnTo>
                    <a:pt x="116319" y="77498"/>
                  </a:lnTo>
                  <a:lnTo>
                    <a:pt x="77604" y="77498"/>
                  </a:lnTo>
                  <a:lnTo>
                    <a:pt x="77604" y="116246"/>
                  </a:lnTo>
                  <a:lnTo>
                    <a:pt x="38888" y="116246"/>
                  </a:lnTo>
                  <a:lnTo>
                    <a:pt x="38888" y="77498"/>
                  </a:lnTo>
                  <a:lnTo>
                    <a:pt x="174" y="77498"/>
                  </a:lnTo>
                  <a:lnTo>
                    <a:pt x="174" y="38751"/>
                  </a:lnTo>
                  <a:lnTo>
                    <a:pt x="38888" y="38751"/>
                  </a:ln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DF921A-D7B0-1266-80B3-914010839F4D}"/>
                </a:ext>
              </a:extLst>
            </p:cNvPr>
            <p:cNvSpPr/>
            <p:nvPr/>
          </p:nvSpPr>
          <p:spPr>
            <a:xfrm flipV="1">
              <a:off x="4165436" y="470673"/>
              <a:ext cx="116145" cy="116230"/>
            </a:xfrm>
            <a:custGeom>
              <a:avLst/>
              <a:gdLst>
                <a:gd name="connsiteX0" fmla="*/ 38888 w 116145"/>
                <a:gd name="connsiteY0" fmla="*/ 116340 h 116230"/>
                <a:gd name="connsiteX1" fmla="*/ 77604 w 116145"/>
                <a:gd name="connsiteY1" fmla="*/ 116340 h 116230"/>
                <a:gd name="connsiteX2" fmla="*/ 77604 w 116145"/>
                <a:gd name="connsiteY2" fmla="*/ 77605 h 116230"/>
                <a:gd name="connsiteX3" fmla="*/ 116319 w 116145"/>
                <a:gd name="connsiteY3" fmla="*/ 77605 h 116230"/>
                <a:gd name="connsiteX4" fmla="*/ 116319 w 116145"/>
                <a:gd name="connsiteY4" fmla="*/ 38857 h 116230"/>
                <a:gd name="connsiteX5" fmla="*/ 77604 w 116145"/>
                <a:gd name="connsiteY5" fmla="*/ 38857 h 116230"/>
                <a:gd name="connsiteX6" fmla="*/ 77604 w 116145"/>
                <a:gd name="connsiteY6" fmla="*/ 109 h 116230"/>
                <a:gd name="connsiteX7" fmla="*/ 38888 w 116145"/>
                <a:gd name="connsiteY7" fmla="*/ 109 h 116230"/>
                <a:gd name="connsiteX8" fmla="*/ 38888 w 116145"/>
                <a:gd name="connsiteY8" fmla="*/ 38857 h 116230"/>
                <a:gd name="connsiteX9" fmla="*/ 174 w 116145"/>
                <a:gd name="connsiteY9" fmla="*/ 38857 h 116230"/>
                <a:gd name="connsiteX10" fmla="*/ 174 w 116145"/>
                <a:gd name="connsiteY10" fmla="*/ 77605 h 116230"/>
                <a:gd name="connsiteX11" fmla="*/ 38888 w 116145"/>
                <a:gd name="connsiteY11" fmla="*/ 7760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88" y="116340"/>
                  </a:moveTo>
                  <a:lnTo>
                    <a:pt x="77604" y="116340"/>
                  </a:lnTo>
                  <a:lnTo>
                    <a:pt x="77604" y="77605"/>
                  </a:lnTo>
                  <a:lnTo>
                    <a:pt x="116319" y="77605"/>
                  </a:lnTo>
                  <a:lnTo>
                    <a:pt x="116319" y="38857"/>
                  </a:lnTo>
                  <a:lnTo>
                    <a:pt x="77604" y="38857"/>
                  </a:lnTo>
                  <a:lnTo>
                    <a:pt x="77604" y="109"/>
                  </a:lnTo>
                  <a:lnTo>
                    <a:pt x="38888" y="109"/>
                  </a:lnTo>
                  <a:lnTo>
                    <a:pt x="38888" y="38857"/>
                  </a:lnTo>
                  <a:lnTo>
                    <a:pt x="174" y="38857"/>
                  </a:lnTo>
                  <a:lnTo>
                    <a:pt x="174" y="77605"/>
                  </a:lnTo>
                  <a:lnTo>
                    <a:pt x="38888" y="7760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4" name="Graphic 357">
            <a:extLst>
              <a:ext uri="{FF2B5EF4-FFF2-40B4-BE49-F238E27FC236}">
                <a16:creationId xmlns:a16="http://schemas.microsoft.com/office/drawing/2014/main" id="{46F291B4-74CD-8984-3E74-B4DAD24925D7}"/>
              </a:ext>
            </a:extLst>
          </p:cNvPr>
          <p:cNvGrpSpPr/>
          <p:nvPr/>
        </p:nvGrpSpPr>
        <p:grpSpPr>
          <a:xfrm>
            <a:off x="11084784" y="2468894"/>
            <a:ext cx="102633" cy="102708"/>
            <a:chOff x="4339318" y="713064"/>
            <a:chExt cx="116145" cy="116230"/>
          </a:xfrm>
        </p:grpSpPr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9BEFABDD-48FD-FA94-52B4-9101CB89DADB}"/>
                </a:ext>
              </a:extLst>
            </p:cNvPr>
            <p:cNvSpPr/>
            <p:nvPr/>
          </p:nvSpPr>
          <p:spPr>
            <a:xfrm>
              <a:off x="4339318" y="713064"/>
              <a:ext cx="116145" cy="116230"/>
            </a:xfrm>
            <a:custGeom>
              <a:avLst/>
              <a:gdLst>
                <a:gd name="connsiteX0" fmla="*/ 38893 w 116145"/>
                <a:gd name="connsiteY0" fmla="*/ 22 h 116230"/>
                <a:gd name="connsiteX1" fmla="*/ 77608 w 116145"/>
                <a:gd name="connsiteY1" fmla="*/ 22 h 116230"/>
                <a:gd name="connsiteX2" fmla="*/ 77608 w 116145"/>
                <a:gd name="connsiteY2" fmla="*/ 38757 h 116230"/>
                <a:gd name="connsiteX3" fmla="*/ 116324 w 116145"/>
                <a:gd name="connsiteY3" fmla="*/ 38757 h 116230"/>
                <a:gd name="connsiteX4" fmla="*/ 116324 w 116145"/>
                <a:gd name="connsiteY4" fmla="*/ 77505 h 116230"/>
                <a:gd name="connsiteX5" fmla="*/ 77608 w 116145"/>
                <a:gd name="connsiteY5" fmla="*/ 77505 h 116230"/>
                <a:gd name="connsiteX6" fmla="*/ 77608 w 116145"/>
                <a:gd name="connsiteY6" fmla="*/ 116252 h 116230"/>
                <a:gd name="connsiteX7" fmla="*/ 38893 w 116145"/>
                <a:gd name="connsiteY7" fmla="*/ 116252 h 116230"/>
                <a:gd name="connsiteX8" fmla="*/ 38893 w 116145"/>
                <a:gd name="connsiteY8" fmla="*/ 77505 h 116230"/>
                <a:gd name="connsiteX9" fmla="*/ 178 w 116145"/>
                <a:gd name="connsiteY9" fmla="*/ 77505 h 116230"/>
                <a:gd name="connsiteX10" fmla="*/ 178 w 116145"/>
                <a:gd name="connsiteY10" fmla="*/ 38757 h 116230"/>
                <a:gd name="connsiteX11" fmla="*/ 38893 w 116145"/>
                <a:gd name="connsiteY11" fmla="*/ 3875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93" y="22"/>
                  </a:moveTo>
                  <a:lnTo>
                    <a:pt x="77608" y="22"/>
                  </a:lnTo>
                  <a:lnTo>
                    <a:pt x="77608" y="38757"/>
                  </a:lnTo>
                  <a:lnTo>
                    <a:pt x="116324" y="38757"/>
                  </a:lnTo>
                  <a:lnTo>
                    <a:pt x="116324" y="77505"/>
                  </a:lnTo>
                  <a:lnTo>
                    <a:pt x="77608" y="77505"/>
                  </a:lnTo>
                  <a:lnTo>
                    <a:pt x="77608" y="116252"/>
                  </a:lnTo>
                  <a:lnTo>
                    <a:pt x="38893" y="116252"/>
                  </a:lnTo>
                  <a:lnTo>
                    <a:pt x="38893" y="77505"/>
                  </a:lnTo>
                  <a:lnTo>
                    <a:pt x="178" y="77505"/>
                  </a:lnTo>
                  <a:lnTo>
                    <a:pt x="178" y="38757"/>
                  </a:lnTo>
                  <a:lnTo>
                    <a:pt x="38893" y="38757"/>
                  </a:ln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9C6E2DD-9129-DDED-A600-AC51C18CA59F}"/>
                </a:ext>
              </a:extLst>
            </p:cNvPr>
            <p:cNvSpPr/>
            <p:nvPr/>
          </p:nvSpPr>
          <p:spPr>
            <a:xfrm flipV="1">
              <a:off x="4339318" y="713064"/>
              <a:ext cx="116145" cy="116230"/>
            </a:xfrm>
            <a:custGeom>
              <a:avLst/>
              <a:gdLst>
                <a:gd name="connsiteX0" fmla="*/ 38893 w 116145"/>
                <a:gd name="connsiteY0" fmla="*/ 116384 h 116230"/>
                <a:gd name="connsiteX1" fmla="*/ 77608 w 116145"/>
                <a:gd name="connsiteY1" fmla="*/ 116384 h 116230"/>
                <a:gd name="connsiteX2" fmla="*/ 77608 w 116145"/>
                <a:gd name="connsiteY2" fmla="*/ 77649 h 116230"/>
                <a:gd name="connsiteX3" fmla="*/ 116324 w 116145"/>
                <a:gd name="connsiteY3" fmla="*/ 77649 h 116230"/>
                <a:gd name="connsiteX4" fmla="*/ 116324 w 116145"/>
                <a:gd name="connsiteY4" fmla="*/ 38902 h 116230"/>
                <a:gd name="connsiteX5" fmla="*/ 77608 w 116145"/>
                <a:gd name="connsiteY5" fmla="*/ 38902 h 116230"/>
                <a:gd name="connsiteX6" fmla="*/ 77608 w 116145"/>
                <a:gd name="connsiteY6" fmla="*/ 154 h 116230"/>
                <a:gd name="connsiteX7" fmla="*/ 38893 w 116145"/>
                <a:gd name="connsiteY7" fmla="*/ 154 h 116230"/>
                <a:gd name="connsiteX8" fmla="*/ 38893 w 116145"/>
                <a:gd name="connsiteY8" fmla="*/ 38902 h 116230"/>
                <a:gd name="connsiteX9" fmla="*/ 178 w 116145"/>
                <a:gd name="connsiteY9" fmla="*/ 38902 h 116230"/>
                <a:gd name="connsiteX10" fmla="*/ 178 w 116145"/>
                <a:gd name="connsiteY10" fmla="*/ 77649 h 116230"/>
                <a:gd name="connsiteX11" fmla="*/ 38893 w 116145"/>
                <a:gd name="connsiteY11" fmla="*/ 7764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93" y="116384"/>
                  </a:moveTo>
                  <a:lnTo>
                    <a:pt x="77608" y="116384"/>
                  </a:lnTo>
                  <a:lnTo>
                    <a:pt x="77608" y="77649"/>
                  </a:lnTo>
                  <a:lnTo>
                    <a:pt x="116324" y="77649"/>
                  </a:lnTo>
                  <a:lnTo>
                    <a:pt x="116324" y="38902"/>
                  </a:lnTo>
                  <a:lnTo>
                    <a:pt x="77608" y="38902"/>
                  </a:lnTo>
                  <a:lnTo>
                    <a:pt x="77608" y="154"/>
                  </a:lnTo>
                  <a:lnTo>
                    <a:pt x="38893" y="154"/>
                  </a:lnTo>
                  <a:lnTo>
                    <a:pt x="38893" y="38902"/>
                  </a:lnTo>
                  <a:lnTo>
                    <a:pt x="178" y="38902"/>
                  </a:lnTo>
                  <a:lnTo>
                    <a:pt x="178" y="77649"/>
                  </a:lnTo>
                  <a:lnTo>
                    <a:pt x="38893" y="77649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7" name="Graphic 357">
            <a:extLst>
              <a:ext uri="{FF2B5EF4-FFF2-40B4-BE49-F238E27FC236}">
                <a16:creationId xmlns:a16="http://schemas.microsoft.com/office/drawing/2014/main" id="{9305C496-006D-C305-8BF2-90760F0AA990}"/>
              </a:ext>
            </a:extLst>
          </p:cNvPr>
          <p:cNvGrpSpPr/>
          <p:nvPr/>
        </p:nvGrpSpPr>
        <p:grpSpPr>
          <a:xfrm>
            <a:off x="11062839" y="2529294"/>
            <a:ext cx="102633" cy="102718"/>
            <a:chOff x="4314484" y="781416"/>
            <a:chExt cx="116145" cy="116242"/>
          </a:xfrm>
        </p:grpSpPr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D0DDDCF7-D29E-1911-E119-20A150B7AFB5}"/>
                </a:ext>
              </a:extLst>
            </p:cNvPr>
            <p:cNvSpPr/>
            <p:nvPr/>
          </p:nvSpPr>
          <p:spPr>
            <a:xfrm>
              <a:off x="4314484" y="781416"/>
              <a:ext cx="116145" cy="116242"/>
            </a:xfrm>
            <a:custGeom>
              <a:avLst/>
              <a:gdLst>
                <a:gd name="connsiteX0" fmla="*/ 38893 w 116145"/>
                <a:gd name="connsiteY0" fmla="*/ 24 h 116242"/>
                <a:gd name="connsiteX1" fmla="*/ 77608 w 116145"/>
                <a:gd name="connsiteY1" fmla="*/ 24 h 116242"/>
                <a:gd name="connsiteX2" fmla="*/ 77608 w 116145"/>
                <a:gd name="connsiteY2" fmla="*/ 38771 h 116242"/>
                <a:gd name="connsiteX3" fmla="*/ 116323 w 116145"/>
                <a:gd name="connsiteY3" fmla="*/ 38771 h 116242"/>
                <a:gd name="connsiteX4" fmla="*/ 116323 w 116145"/>
                <a:gd name="connsiteY4" fmla="*/ 77519 h 116242"/>
                <a:gd name="connsiteX5" fmla="*/ 77608 w 116145"/>
                <a:gd name="connsiteY5" fmla="*/ 77519 h 116242"/>
                <a:gd name="connsiteX6" fmla="*/ 77608 w 116145"/>
                <a:gd name="connsiteY6" fmla="*/ 116267 h 116242"/>
                <a:gd name="connsiteX7" fmla="*/ 38893 w 116145"/>
                <a:gd name="connsiteY7" fmla="*/ 116267 h 116242"/>
                <a:gd name="connsiteX8" fmla="*/ 38893 w 116145"/>
                <a:gd name="connsiteY8" fmla="*/ 77519 h 116242"/>
                <a:gd name="connsiteX9" fmla="*/ 178 w 116145"/>
                <a:gd name="connsiteY9" fmla="*/ 77519 h 116242"/>
                <a:gd name="connsiteX10" fmla="*/ 178 w 116145"/>
                <a:gd name="connsiteY10" fmla="*/ 38771 h 116242"/>
                <a:gd name="connsiteX11" fmla="*/ 38893 w 116145"/>
                <a:gd name="connsiteY11" fmla="*/ 38771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93" y="24"/>
                  </a:moveTo>
                  <a:lnTo>
                    <a:pt x="77608" y="24"/>
                  </a:lnTo>
                  <a:lnTo>
                    <a:pt x="77608" y="38771"/>
                  </a:lnTo>
                  <a:lnTo>
                    <a:pt x="116323" y="38771"/>
                  </a:lnTo>
                  <a:lnTo>
                    <a:pt x="116323" y="77519"/>
                  </a:lnTo>
                  <a:lnTo>
                    <a:pt x="77608" y="77519"/>
                  </a:lnTo>
                  <a:lnTo>
                    <a:pt x="77608" y="116267"/>
                  </a:lnTo>
                  <a:lnTo>
                    <a:pt x="38893" y="116267"/>
                  </a:lnTo>
                  <a:lnTo>
                    <a:pt x="38893" y="77519"/>
                  </a:lnTo>
                  <a:lnTo>
                    <a:pt x="178" y="77519"/>
                  </a:lnTo>
                  <a:lnTo>
                    <a:pt x="178" y="38771"/>
                  </a:lnTo>
                  <a:lnTo>
                    <a:pt x="38893" y="38771"/>
                  </a:ln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2BBB146C-A037-5D97-E171-F57865A912B0}"/>
                </a:ext>
              </a:extLst>
            </p:cNvPr>
            <p:cNvSpPr/>
            <p:nvPr/>
          </p:nvSpPr>
          <p:spPr>
            <a:xfrm flipV="1">
              <a:off x="4314484" y="781416"/>
              <a:ext cx="116145" cy="116242"/>
            </a:xfrm>
            <a:custGeom>
              <a:avLst/>
              <a:gdLst>
                <a:gd name="connsiteX0" fmla="*/ 38893 w 116145"/>
                <a:gd name="connsiteY0" fmla="*/ 116409 h 116242"/>
                <a:gd name="connsiteX1" fmla="*/ 77608 w 116145"/>
                <a:gd name="connsiteY1" fmla="*/ 116409 h 116242"/>
                <a:gd name="connsiteX2" fmla="*/ 77608 w 116145"/>
                <a:gd name="connsiteY2" fmla="*/ 77662 h 116242"/>
                <a:gd name="connsiteX3" fmla="*/ 116323 w 116145"/>
                <a:gd name="connsiteY3" fmla="*/ 77662 h 116242"/>
                <a:gd name="connsiteX4" fmla="*/ 116323 w 116145"/>
                <a:gd name="connsiteY4" fmla="*/ 38914 h 116242"/>
                <a:gd name="connsiteX5" fmla="*/ 77608 w 116145"/>
                <a:gd name="connsiteY5" fmla="*/ 38914 h 116242"/>
                <a:gd name="connsiteX6" fmla="*/ 77608 w 116145"/>
                <a:gd name="connsiteY6" fmla="*/ 167 h 116242"/>
                <a:gd name="connsiteX7" fmla="*/ 38893 w 116145"/>
                <a:gd name="connsiteY7" fmla="*/ 167 h 116242"/>
                <a:gd name="connsiteX8" fmla="*/ 38893 w 116145"/>
                <a:gd name="connsiteY8" fmla="*/ 38914 h 116242"/>
                <a:gd name="connsiteX9" fmla="*/ 178 w 116145"/>
                <a:gd name="connsiteY9" fmla="*/ 38914 h 116242"/>
                <a:gd name="connsiteX10" fmla="*/ 178 w 116145"/>
                <a:gd name="connsiteY10" fmla="*/ 77662 h 116242"/>
                <a:gd name="connsiteX11" fmla="*/ 38893 w 116145"/>
                <a:gd name="connsiteY11" fmla="*/ 7766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42">
                  <a:moveTo>
                    <a:pt x="38893" y="116409"/>
                  </a:moveTo>
                  <a:lnTo>
                    <a:pt x="77608" y="116409"/>
                  </a:lnTo>
                  <a:lnTo>
                    <a:pt x="77608" y="77662"/>
                  </a:lnTo>
                  <a:lnTo>
                    <a:pt x="116323" y="77662"/>
                  </a:lnTo>
                  <a:lnTo>
                    <a:pt x="116323" y="38914"/>
                  </a:lnTo>
                  <a:lnTo>
                    <a:pt x="77608" y="38914"/>
                  </a:lnTo>
                  <a:lnTo>
                    <a:pt x="77608" y="167"/>
                  </a:lnTo>
                  <a:lnTo>
                    <a:pt x="38893" y="167"/>
                  </a:lnTo>
                  <a:lnTo>
                    <a:pt x="38893" y="38914"/>
                  </a:lnTo>
                  <a:lnTo>
                    <a:pt x="178" y="38914"/>
                  </a:lnTo>
                  <a:lnTo>
                    <a:pt x="178" y="77662"/>
                  </a:lnTo>
                  <a:lnTo>
                    <a:pt x="38893" y="77662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0" name="Graphic 357">
            <a:extLst>
              <a:ext uri="{FF2B5EF4-FFF2-40B4-BE49-F238E27FC236}">
                <a16:creationId xmlns:a16="http://schemas.microsoft.com/office/drawing/2014/main" id="{287722E0-18F1-B103-2171-B2A003CDD28D}"/>
              </a:ext>
            </a:extLst>
          </p:cNvPr>
          <p:cNvGrpSpPr/>
          <p:nvPr/>
        </p:nvGrpSpPr>
        <p:grpSpPr>
          <a:xfrm>
            <a:off x="11238447" y="2545780"/>
            <a:ext cx="102622" cy="102718"/>
            <a:chOff x="4513212" y="800072"/>
            <a:chExt cx="116133" cy="116242"/>
          </a:xfrm>
        </p:grpSpPr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8DE82581-21FC-6556-7287-CD255C288E6F}"/>
                </a:ext>
              </a:extLst>
            </p:cNvPr>
            <p:cNvSpPr/>
            <p:nvPr/>
          </p:nvSpPr>
          <p:spPr>
            <a:xfrm>
              <a:off x="4513212" y="800072"/>
              <a:ext cx="116133" cy="116242"/>
            </a:xfrm>
            <a:custGeom>
              <a:avLst/>
              <a:gdLst>
                <a:gd name="connsiteX0" fmla="*/ 38885 w 116133"/>
                <a:gd name="connsiteY0" fmla="*/ 24 h 116242"/>
                <a:gd name="connsiteX1" fmla="*/ 77601 w 116133"/>
                <a:gd name="connsiteY1" fmla="*/ 24 h 116242"/>
                <a:gd name="connsiteX2" fmla="*/ 77601 w 116133"/>
                <a:gd name="connsiteY2" fmla="*/ 38772 h 116242"/>
                <a:gd name="connsiteX3" fmla="*/ 116316 w 116133"/>
                <a:gd name="connsiteY3" fmla="*/ 38772 h 116242"/>
                <a:gd name="connsiteX4" fmla="*/ 116316 w 116133"/>
                <a:gd name="connsiteY4" fmla="*/ 77519 h 116242"/>
                <a:gd name="connsiteX5" fmla="*/ 77601 w 116133"/>
                <a:gd name="connsiteY5" fmla="*/ 77519 h 116242"/>
                <a:gd name="connsiteX6" fmla="*/ 77601 w 116133"/>
                <a:gd name="connsiteY6" fmla="*/ 116267 h 116242"/>
                <a:gd name="connsiteX7" fmla="*/ 38885 w 116133"/>
                <a:gd name="connsiteY7" fmla="*/ 116267 h 116242"/>
                <a:gd name="connsiteX8" fmla="*/ 38885 w 116133"/>
                <a:gd name="connsiteY8" fmla="*/ 77519 h 116242"/>
                <a:gd name="connsiteX9" fmla="*/ 183 w 116133"/>
                <a:gd name="connsiteY9" fmla="*/ 77519 h 116242"/>
                <a:gd name="connsiteX10" fmla="*/ 183 w 116133"/>
                <a:gd name="connsiteY10" fmla="*/ 38772 h 116242"/>
                <a:gd name="connsiteX11" fmla="*/ 38885 w 116133"/>
                <a:gd name="connsiteY11" fmla="*/ 3877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42">
                  <a:moveTo>
                    <a:pt x="38885" y="24"/>
                  </a:moveTo>
                  <a:lnTo>
                    <a:pt x="77601" y="24"/>
                  </a:lnTo>
                  <a:lnTo>
                    <a:pt x="77601" y="38772"/>
                  </a:lnTo>
                  <a:lnTo>
                    <a:pt x="116316" y="38772"/>
                  </a:lnTo>
                  <a:lnTo>
                    <a:pt x="116316" y="77519"/>
                  </a:lnTo>
                  <a:lnTo>
                    <a:pt x="77601" y="77519"/>
                  </a:lnTo>
                  <a:lnTo>
                    <a:pt x="77601" y="116267"/>
                  </a:lnTo>
                  <a:lnTo>
                    <a:pt x="38885" y="116267"/>
                  </a:lnTo>
                  <a:lnTo>
                    <a:pt x="38885" y="77519"/>
                  </a:lnTo>
                  <a:lnTo>
                    <a:pt x="183" y="77519"/>
                  </a:lnTo>
                  <a:lnTo>
                    <a:pt x="183" y="38772"/>
                  </a:lnTo>
                  <a:lnTo>
                    <a:pt x="38885" y="38772"/>
                  </a:ln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F5298F68-D533-D927-450A-9B28951003C2}"/>
                </a:ext>
              </a:extLst>
            </p:cNvPr>
            <p:cNvSpPr/>
            <p:nvPr/>
          </p:nvSpPr>
          <p:spPr>
            <a:xfrm flipV="1">
              <a:off x="4513212" y="800072"/>
              <a:ext cx="116133" cy="116242"/>
            </a:xfrm>
            <a:custGeom>
              <a:avLst/>
              <a:gdLst>
                <a:gd name="connsiteX0" fmla="*/ 38885 w 116133"/>
                <a:gd name="connsiteY0" fmla="*/ 116413 h 116242"/>
                <a:gd name="connsiteX1" fmla="*/ 77601 w 116133"/>
                <a:gd name="connsiteY1" fmla="*/ 116413 h 116242"/>
                <a:gd name="connsiteX2" fmla="*/ 77601 w 116133"/>
                <a:gd name="connsiteY2" fmla="*/ 77665 h 116242"/>
                <a:gd name="connsiteX3" fmla="*/ 116316 w 116133"/>
                <a:gd name="connsiteY3" fmla="*/ 77665 h 116242"/>
                <a:gd name="connsiteX4" fmla="*/ 116316 w 116133"/>
                <a:gd name="connsiteY4" fmla="*/ 38918 h 116242"/>
                <a:gd name="connsiteX5" fmla="*/ 77601 w 116133"/>
                <a:gd name="connsiteY5" fmla="*/ 38918 h 116242"/>
                <a:gd name="connsiteX6" fmla="*/ 77601 w 116133"/>
                <a:gd name="connsiteY6" fmla="*/ 170 h 116242"/>
                <a:gd name="connsiteX7" fmla="*/ 38885 w 116133"/>
                <a:gd name="connsiteY7" fmla="*/ 170 h 116242"/>
                <a:gd name="connsiteX8" fmla="*/ 38885 w 116133"/>
                <a:gd name="connsiteY8" fmla="*/ 38918 h 116242"/>
                <a:gd name="connsiteX9" fmla="*/ 183 w 116133"/>
                <a:gd name="connsiteY9" fmla="*/ 38918 h 116242"/>
                <a:gd name="connsiteX10" fmla="*/ 183 w 116133"/>
                <a:gd name="connsiteY10" fmla="*/ 77665 h 116242"/>
                <a:gd name="connsiteX11" fmla="*/ 38885 w 116133"/>
                <a:gd name="connsiteY11" fmla="*/ 77665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42">
                  <a:moveTo>
                    <a:pt x="38885" y="116413"/>
                  </a:moveTo>
                  <a:lnTo>
                    <a:pt x="77601" y="116413"/>
                  </a:lnTo>
                  <a:lnTo>
                    <a:pt x="77601" y="77665"/>
                  </a:lnTo>
                  <a:lnTo>
                    <a:pt x="116316" y="77665"/>
                  </a:lnTo>
                  <a:lnTo>
                    <a:pt x="116316" y="38918"/>
                  </a:lnTo>
                  <a:lnTo>
                    <a:pt x="77601" y="38918"/>
                  </a:lnTo>
                  <a:lnTo>
                    <a:pt x="77601" y="170"/>
                  </a:lnTo>
                  <a:lnTo>
                    <a:pt x="38885" y="170"/>
                  </a:lnTo>
                  <a:lnTo>
                    <a:pt x="38885" y="38918"/>
                  </a:lnTo>
                  <a:lnTo>
                    <a:pt x="183" y="38918"/>
                  </a:lnTo>
                  <a:lnTo>
                    <a:pt x="183" y="77665"/>
                  </a:lnTo>
                  <a:lnTo>
                    <a:pt x="38885" y="7766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3" name="Graphic 357">
            <a:extLst>
              <a:ext uri="{FF2B5EF4-FFF2-40B4-BE49-F238E27FC236}">
                <a16:creationId xmlns:a16="http://schemas.microsoft.com/office/drawing/2014/main" id="{5CAE9584-114D-776E-B97A-45B61FD2B30F}"/>
              </a:ext>
            </a:extLst>
          </p:cNvPr>
          <p:cNvGrpSpPr/>
          <p:nvPr/>
        </p:nvGrpSpPr>
        <p:grpSpPr>
          <a:xfrm>
            <a:off x="11211020" y="2606190"/>
            <a:ext cx="102633" cy="102708"/>
            <a:chOff x="4482174" y="868436"/>
            <a:chExt cx="116145" cy="116230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401A70DB-BB07-2ACD-727A-C08CE6AB6B2B}"/>
                </a:ext>
              </a:extLst>
            </p:cNvPr>
            <p:cNvSpPr/>
            <p:nvPr/>
          </p:nvSpPr>
          <p:spPr>
            <a:xfrm>
              <a:off x="4482174" y="868436"/>
              <a:ext cx="116145" cy="116230"/>
            </a:xfrm>
            <a:custGeom>
              <a:avLst/>
              <a:gdLst>
                <a:gd name="connsiteX0" fmla="*/ 38897 w 116145"/>
                <a:gd name="connsiteY0" fmla="*/ 26 h 116230"/>
                <a:gd name="connsiteX1" fmla="*/ 77612 w 116145"/>
                <a:gd name="connsiteY1" fmla="*/ 26 h 116230"/>
                <a:gd name="connsiteX2" fmla="*/ 77612 w 116145"/>
                <a:gd name="connsiteY2" fmla="*/ 38774 h 116230"/>
                <a:gd name="connsiteX3" fmla="*/ 116327 w 116145"/>
                <a:gd name="connsiteY3" fmla="*/ 38774 h 116230"/>
                <a:gd name="connsiteX4" fmla="*/ 116327 w 116145"/>
                <a:gd name="connsiteY4" fmla="*/ 77521 h 116230"/>
                <a:gd name="connsiteX5" fmla="*/ 77612 w 116145"/>
                <a:gd name="connsiteY5" fmla="*/ 77521 h 116230"/>
                <a:gd name="connsiteX6" fmla="*/ 77612 w 116145"/>
                <a:gd name="connsiteY6" fmla="*/ 116256 h 116230"/>
                <a:gd name="connsiteX7" fmla="*/ 38897 w 116145"/>
                <a:gd name="connsiteY7" fmla="*/ 116256 h 116230"/>
                <a:gd name="connsiteX8" fmla="*/ 38897 w 116145"/>
                <a:gd name="connsiteY8" fmla="*/ 77521 h 116230"/>
                <a:gd name="connsiteX9" fmla="*/ 182 w 116145"/>
                <a:gd name="connsiteY9" fmla="*/ 77521 h 116230"/>
                <a:gd name="connsiteX10" fmla="*/ 182 w 116145"/>
                <a:gd name="connsiteY10" fmla="*/ 38774 h 116230"/>
                <a:gd name="connsiteX11" fmla="*/ 38897 w 116145"/>
                <a:gd name="connsiteY11" fmla="*/ 38774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97" y="26"/>
                  </a:moveTo>
                  <a:lnTo>
                    <a:pt x="77612" y="26"/>
                  </a:lnTo>
                  <a:lnTo>
                    <a:pt x="77612" y="38774"/>
                  </a:lnTo>
                  <a:lnTo>
                    <a:pt x="116327" y="38774"/>
                  </a:lnTo>
                  <a:lnTo>
                    <a:pt x="116327" y="77521"/>
                  </a:lnTo>
                  <a:lnTo>
                    <a:pt x="77612" y="77521"/>
                  </a:lnTo>
                  <a:lnTo>
                    <a:pt x="77612" y="116256"/>
                  </a:lnTo>
                  <a:lnTo>
                    <a:pt x="38897" y="116256"/>
                  </a:lnTo>
                  <a:lnTo>
                    <a:pt x="38897" y="77521"/>
                  </a:lnTo>
                  <a:lnTo>
                    <a:pt x="182" y="77521"/>
                  </a:lnTo>
                  <a:lnTo>
                    <a:pt x="182" y="38774"/>
                  </a:lnTo>
                  <a:lnTo>
                    <a:pt x="38897" y="38774"/>
                  </a:ln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7E55C690-84F0-A58D-3E4C-11AF2DC13605}"/>
                </a:ext>
              </a:extLst>
            </p:cNvPr>
            <p:cNvSpPr/>
            <p:nvPr/>
          </p:nvSpPr>
          <p:spPr>
            <a:xfrm flipV="1">
              <a:off x="4482174" y="868436"/>
              <a:ext cx="116145" cy="116230"/>
            </a:xfrm>
            <a:custGeom>
              <a:avLst/>
              <a:gdLst>
                <a:gd name="connsiteX0" fmla="*/ 38897 w 116145"/>
                <a:gd name="connsiteY0" fmla="*/ 116413 h 116230"/>
                <a:gd name="connsiteX1" fmla="*/ 77612 w 116145"/>
                <a:gd name="connsiteY1" fmla="*/ 116413 h 116230"/>
                <a:gd name="connsiteX2" fmla="*/ 77612 w 116145"/>
                <a:gd name="connsiteY2" fmla="*/ 77665 h 116230"/>
                <a:gd name="connsiteX3" fmla="*/ 116327 w 116145"/>
                <a:gd name="connsiteY3" fmla="*/ 77665 h 116230"/>
                <a:gd name="connsiteX4" fmla="*/ 116327 w 116145"/>
                <a:gd name="connsiteY4" fmla="*/ 38918 h 116230"/>
                <a:gd name="connsiteX5" fmla="*/ 77612 w 116145"/>
                <a:gd name="connsiteY5" fmla="*/ 38918 h 116230"/>
                <a:gd name="connsiteX6" fmla="*/ 77612 w 116145"/>
                <a:gd name="connsiteY6" fmla="*/ 183 h 116230"/>
                <a:gd name="connsiteX7" fmla="*/ 38897 w 116145"/>
                <a:gd name="connsiteY7" fmla="*/ 183 h 116230"/>
                <a:gd name="connsiteX8" fmla="*/ 38897 w 116145"/>
                <a:gd name="connsiteY8" fmla="*/ 38918 h 116230"/>
                <a:gd name="connsiteX9" fmla="*/ 182 w 116145"/>
                <a:gd name="connsiteY9" fmla="*/ 38918 h 116230"/>
                <a:gd name="connsiteX10" fmla="*/ 182 w 116145"/>
                <a:gd name="connsiteY10" fmla="*/ 77665 h 116230"/>
                <a:gd name="connsiteX11" fmla="*/ 38897 w 116145"/>
                <a:gd name="connsiteY11" fmla="*/ 7766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897" y="116413"/>
                  </a:moveTo>
                  <a:lnTo>
                    <a:pt x="77612" y="116413"/>
                  </a:lnTo>
                  <a:lnTo>
                    <a:pt x="77612" y="77665"/>
                  </a:lnTo>
                  <a:lnTo>
                    <a:pt x="116327" y="77665"/>
                  </a:lnTo>
                  <a:lnTo>
                    <a:pt x="116327" y="38918"/>
                  </a:lnTo>
                  <a:lnTo>
                    <a:pt x="77612" y="38918"/>
                  </a:lnTo>
                  <a:lnTo>
                    <a:pt x="77612" y="183"/>
                  </a:lnTo>
                  <a:lnTo>
                    <a:pt x="38897" y="183"/>
                  </a:lnTo>
                  <a:lnTo>
                    <a:pt x="38897" y="38918"/>
                  </a:lnTo>
                  <a:lnTo>
                    <a:pt x="182" y="38918"/>
                  </a:lnTo>
                  <a:lnTo>
                    <a:pt x="182" y="77665"/>
                  </a:lnTo>
                  <a:lnTo>
                    <a:pt x="38897" y="7766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6" name="Graphic 357">
            <a:extLst>
              <a:ext uri="{FF2B5EF4-FFF2-40B4-BE49-F238E27FC236}">
                <a16:creationId xmlns:a16="http://schemas.microsoft.com/office/drawing/2014/main" id="{65359E90-7D8F-7752-6726-0C3FCBF28826}"/>
              </a:ext>
            </a:extLst>
          </p:cNvPr>
          <p:cNvGrpSpPr/>
          <p:nvPr/>
        </p:nvGrpSpPr>
        <p:grpSpPr>
          <a:xfrm>
            <a:off x="11331739" y="2710570"/>
            <a:ext cx="102621" cy="102708"/>
            <a:chOff x="4618787" y="986558"/>
            <a:chExt cx="116132" cy="116230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46F9DD0-329F-9308-6E4E-34EF49498B8C}"/>
                </a:ext>
              </a:extLst>
            </p:cNvPr>
            <p:cNvSpPr/>
            <p:nvPr/>
          </p:nvSpPr>
          <p:spPr>
            <a:xfrm>
              <a:off x="4618787" y="986558"/>
              <a:ext cx="116132" cy="116230"/>
            </a:xfrm>
            <a:custGeom>
              <a:avLst/>
              <a:gdLst>
                <a:gd name="connsiteX0" fmla="*/ 38901 w 116132"/>
                <a:gd name="connsiteY0" fmla="*/ 29 h 116230"/>
                <a:gd name="connsiteX1" fmla="*/ 77603 w 116132"/>
                <a:gd name="connsiteY1" fmla="*/ 29 h 116230"/>
                <a:gd name="connsiteX2" fmla="*/ 77603 w 116132"/>
                <a:gd name="connsiteY2" fmla="*/ 38777 h 116230"/>
                <a:gd name="connsiteX3" fmla="*/ 116318 w 116132"/>
                <a:gd name="connsiteY3" fmla="*/ 38777 h 116230"/>
                <a:gd name="connsiteX4" fmla="*/ 116318 w 116132"/>
                <a:gd name="connsiteY4" fmla="*/ 77512 h 116230"/>
                <a:gd name="connsiteX5" fmla="*/ 77603 w 116132"/>
                <a:gd name="connsiteY5" fmla="*/ 77512 h 116230"/>
                <a:gd name="connsiteX6" fmla="*/ 77603 w 116132"/>
                <a:gd name="connsiteY6" fmla="*/ 116259 h 116230"/>
                <a:gd name="connsiteX7" fmla="*/ 38901 w 116132"/>
                <a:gd name="connsiteY7" fmla="*/ 116259 h 116230"/>
                <a:gd name="connsiteX8" fmla="*/ 38901 w 116132"/>
                <a:gd name="connsiteY8" fmla="*/ 77512 h 116230"/>
                <a:gd name="connsiteX9" fmla="*/ 186 w 116132"/>
                <a:gd name="connsiteY9" fmla="*/ 77512 h 116230"/>
                <a:gd name="connsiteX10" fmla="*/ 186 w 116132"/>
                <a:gd name="connsiteY10" fmla="*/ 38777 h 116230"/>
                <a:gd name="connsiteX11" fmla="*/ 38901 w 116132"/>
                <a:gd name="connsiteY11" fmla="*/ 3877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29"/>
                  </a:moveTo>
                  <a:lnTo>
                    <a:pt x="77603" y="29"/>
                  </a:lnTo>
                  <a:lnTo>
                    <a:pt x="77603" y="38777"/>
                  </a:lnTo>
                  <a:lnTo>
                    <a:pt x="116318" y="38777"/>
                  </a:lnTo>
                  <a:lnTo>
                    <a:pt x="116318" y="77512"/>
                  </a:lnTo>
                  <a:lnTo>
                    <a:pt x="77603" y="77512"/>
                  </a:lnTo>
                  <a:lnTo>
                    <a:pt x="77603" y="116259"/>
                  </a:lnTo>
                  <a:lnTo>
                    <a:pt x="38901" y="116259"/>
                  </a:lnTo>
                  <a:lnTo>
                    <a:pt x="38901" y="77512"/>
                  </a:lnTo>
                  <a:lnTo>
                    <a:pt x="186" y="77512"/>
                  </a:lnTo>
                  <a:lnTo>
                    <a:pt x="186" y="38777"/>
                  </a:lnTo>
                  <a:lnTo>
                    <a:pt x="38901" y="38777"/>
                  </a:ln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78BC40A1-0CFC-913E-33AE-10113C58EC0D}"/>
                </a:ext>
              </a:extLst>
            </p:cNvPr>
            <p:cNvSpPr/>
            <p:nvPr/>
          </p:nvSpPr>
          <p:spPr>
            <a:xfrm flipV="1">
              <a:off x="4618787" y="986558"/>
              <a:ext cx="116132" cy="116230"/>
            </a:xfrm>
            <a:custGeom>
              <a:avLst/>
              <a:gdLst>
                <a:gd name="connsiteX0" fmla="*/ 38901 w 116132"/>
                <a:gd name="connsiteY0" fmla="*/ 116434 h 116230"/>
                <a:gd name="connsiteX1" fmla="*/ 77603 w 116132"/>
                <a:gd name="connsiteY1" fmla="*/ 116434 h 116230"/>
                <a:gd name="connsiteX2" fmla="*/ 77603 w 116132"/>
                <a:gd name="connsiteY2" fmla="*/ 77687 h 116230"/>
                <a:gd name="connsiteX3" fmla="*/ 116318 w 116132"/>
                <a:gd name="connsiteY3" fmla="*/ 77687 h 116230"/>
                <a:gd name="connsiteX4" fmla="*/ 116318 w 116132"/>
                <a:gd name="connsiteY4" fmla="*/ 38952 h 116230"/>
                <a:gd name="connsiteX5" fmla="*/ 77603 w 116132"/>
                <a:gd name="connsiteY5" fmla="*/ 38952 h 116230"/>
                <a:gd name="connsiteX6" fmla="*/ 77603 w 116132"/>
                <a:gd name="connsiteY6" fmla="*/ 204 h 116230"/>
                <a:gd name="connsiteX7" fmla="*/ 38901 w 116132"/>
                <a:gd name="connsiteY7" fmla="*/ 204 h 116230"/>
                <a:gd name="connsiteX8" fmla="*/ 38901 w 116132"/>
                <a:gd name="connsiteY8" fmla="*/ 38952 h 116230"/>
                <a:gd name="connsiteX9" fmla="*/ 186 w 116132"/>
                <a:gd name="connsiteY9" fmla="*/ 38952 h 116230"/>
                <a:gd name="connsiteX10" fmla="*/ 186 w 116132"/>
                <a:gd name="connsiteY10" fmla="*/ 77687 h 116230"/>
                <a:gd name="connsiteX11" fmla="*/ 38901 w 116132"/>
                <a:gd name="connsiteY11" fmla="*/ 7768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116434"/>
                  </a:moveTo>
                  <a:lnTo>
                    <a:pt x="77603" y="116434"/>
                  </a:lnTo>
                  <a:lnTo>
                    <a:pt x="77603" y="77687"/>
                  </a:lnTo>
                  <a:lnTo>
                    <a:pt x="116318" y="77687"/>
                  </a:lnTo>
                  <a:lnTo>
                    <a:pt x="116318" y="38952"/>
                  </a:lnTo>
                  <a:lnTo>
                    <a:pt x="77603" y="38952"/>
                  </a:lnTo>
                  <a:lnTo>
                    <a:pt x="77603" y="204"/>
                  </a:lnTo>
                  <a:lnTo>
                    <a:pt x="38901" y="204"/>
                  </a:lnTo>
                  <a:lnTo>
                    <a:pt x="38901" y="38952"/>
                  </a:lnTo>
                  <a:lnTo>
                    <a:pt x="186" y="38952"/>
                  </a:lnTo>
                  <a:lnTo>
                    <a:pt x="186" y="77687"/>
                  </a:lnTo>
                  <a:lnTo>
                    <a:pt x="38901" y="77687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9" name="Graphic 357">
            <a:extLst>
              <a:ext uri="{FF2B5EF4-FFF2-40B4-BE49-F238E27FC236}">
                <a16:creationId xmlns:a16="http://schemas.microsoft.com/office/drawing/2014/main" id="{7782C856-EC5C-6DF4-2E1B-B67C1AC2ED6A}"/>
              </a:ext>
            </a:extLst>
          </p:cNvPr>
          <p:cNvGrpSpPr/>
          <p:nvPr/>
        </p:nvGrpSpPr>
        <p:grpSpPr>
          <a:xfrm>
            <a:off x="11353683" y="2672122"/>
            <a:ext cx="102621" cy="102708"/>
            <a:chOff x="4643620" y="943048"/>
            <a:chExt cx="116132" cy="116230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07FFEE6-2861-1A7A-5EAA-7ED0B5FBF5A3}"/>
                </a:ext>
              </a:extLst>
            </p:cNvPr>
            <p:cNvSpPr/>
            <p:nvPr/>
          </p:nvSpPr>
          <p:spPr>
            <a:xfrm>
              <a:off x="4643620" y="943048"/>
              <a:ext cx="116132" cy="116230"/>
            </a:xfrm>
            <a:custGeom>
              <a:avLst/>
              <a:gdLst>
                <a:gd name="connsiteX0" fmla="*/ 38901 w 116132"/>
                <a:gd name="connsiteY0" fmla="*/ 28 h 116230"/>
                <a:gd name="connsiteX1" fmla="*/ 77603 w 116132"/>
                <a:gd name="connsiteY1" fmla="*/ 28 h 116230"/>
                <a:gd name="connsiteX2" fmla="*/ 77603 w 116132"/>
                <a:gd name="connsiteY2" fmla="*/ 38776 h 116230"/>
                <a:gd name="connsiteX3" fmla="*/ 116319 w 116132"/>
                <a:gd name="connsiteY3" fmla="*/ 38776 h 116230"/>
                <a:gd name="connsiteX4" fmla="*/ 116319 w 116132"/>
                <a:gd name="connsiteY4" fmla="*/ 77523 h 116230"/>
                <a:gd name="connsiteX5" fmla="*/ 77603 w 116132"/>
                <a:gd name="connsiteY5" fmla="*/ 77523 h 116230"/>
                <a:gd name="connsiteX6" fmla="*/ 77603 w 116132"/>
                <a:gd name="connsiteY6" fmla="*/ 116258 h 116230"/>
                <a:gd name="connsiteX7" fmla="*/ 38901 w 116132"/>
                <a:gd name="connsiteY7" fmla="*/ 116258 h 116230"/>
                <a:gd name="connsiteX8" fmla="*/ 38901 w 116132"/>
                <a:gd name="connsiteY8" fmla="*/ 77523 h 116230"/>
                <a:gd name="connsiteX9" fmla="*/ 186 w 116132"/>
                <a:gd name="connsiteY9" fmla="*/ 77523 h 116230"/>
                <a:gd name="connsiteX10" fmla="*/ 186 w 116132"/>
                <a:gd name="connsiteY10" fmla="*/ 38776 h 116230"/>
                <a:gd name="connsiteX11" fmla="*/ 38901 w 116132"/>
                <a:gd name="connsiteY11" fmla="*/ 38776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28"/>
                  </a:moveTo>
                  <a:lnTo>
                    <a:pt x="77603" y="28"/>
                  </a:lnTo>
                  <a:lnTo>
                    <a:pt x="77603" y="38776"/>
                  </a:lnTo>
                  <a:lnTo>
                    <a:pt x="116319" y="38776"/>
                  </a:lnTo>
                  <a:lnTo>
                    <a:pt x="116319" y="77523"/>
                  </a:lnTo>
                  <a:lnTo>
                    <a:pt x="77603" y="77523"/>
                  </a:lnTo>
                  <a:lnTo>
                    <a:pt x="77603" y="116258"/>
                  </a:lnTo>
                  <a:lnTo>
                    <a:pt x="38901" y="116258"/>
                  </a:lnTo>
                  <a:lnTo>
                    <a:pt x="38901" y="77523"/>
                  </a:lnTo>
                  <a:lnTo>
                    <a:pt x="186" y="77523"/>
                  </a:lnTo>
                  <a:lnTo>
                    <a:pt x="186" y="38776"/>
                  </a:lnTo>
                  <a:lnTo>
                    <a:pt x="38901" y="38776"/>
                  </a:ln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4186AF21-B288-C020-CE11-01A3F17F6361}"/>
                </a:ext>
              </a:extLst>
            </p:cNvPr>
            <p:cNvSpPr/>
            <p:nvPr/>
          </p:nvSpPr>
          <p:spPr>
            <a:xfrm flipV="1">
              <a:off x="4643620" y="943048"/>
              <a:ext cx="116132" cy="116230"/>
            </a:xfrm>
            <a:custGeom>
              <a:avLst/>
              <a:gdLst>
                <a:gd name="connsiteX0" fmla="*/ 38901 w 116132"/>
                <a:gd name="connsiteY0" fmla="*/ 116426 h 116230"/>
                <a:gd name="connsiteX1" fmla="*/ 77603 w 116132"/>
                <a:gd name="connsiteY1" fmla="*/ 116426 h 116230"/>
                <a:gd name="connsiteX2" fmla="*/ 77603 w 116132"/>
                <a:gd name="connsiteY2" fmla="*/ 77679 h 116230"/>
                <a:gd name="connsiteX3" fmla="*/ 116319 w 116132"/>
                <a:gd name="connsiteY3" fmla="*/ 77679 h 116230"/>
                <a:gd name="connsiteX4" fmla="*/ 116319 w 116132"/>
                <a:gd name="connsiteY4" fmla="*/ 38931 h 116230"/>
                <a:gd name="connsiteX5" fmla="*/ 77603 w 116132"/>
                <a:gd name="connsiteY5" fmla="*/ 38931 h 116230"/>
                <a:gd name="connsiteX6" fmla="*/ 77603 w 116132"/>
                <a:gd name="connsiteY6" fmla="*/ 196 h 116230"/>
                <a:gd name="connsiteX7" fmla="*/ 38901 w 116132"/>
                <a:gd name="connsiteY7" fmla="*/ 196 h 116230"/>
                <a:gd name="connsiteX8" fmla="*/ 38901 w 116132"/>
                <a:gd name="connsiteY8" fmla="*/ 38931 h 116230"/>
                <a:gd name="connsiteX9" fmla="*/ 186 w 116132"/>
                <a:gd name="connsiteY9" fmla="*/ 38931 h 116230"/>
                <a:gd name="connsiteX10" fmla="*/ 186 w 116132"/>
                <a:gd name="connsiteY10" fmla="*/ 77679 h 116230"/>
                <a:gd name="connsiteX11" fmla="*/ 38901 w 116132"/>
                <a:gd name="connsiteY11" fmla="*/ 77679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116426"/>
                  </a:moveTo>
                  <a:lnTo>
                    <a:pt x="77603" y="116426"/>
                  </a:lnTo>
                  <a:lnTo>
                    <a:pt x="77603" y="77679"/>
                  </a:lnTo>
                  <a:lnTo>
                    <a:pt x="116319" y="77679"/>
                  </a:lnTo>
                  <a:lnTo>
                    <a:pt x="116319" y="38931"/>
                  </a:lnTo>
                  <a:lnTo>
                    <a:pt x="77603" y="38931"/>
                  </a:lnTo>
                  <a:lnTo>
                    <a:pt x="77603" y="196"/>
                  </a:lnTo>
                  <a:lnTo>
                    <a:pt x="38901" y="196"/>
                  </a:lnTo>
                  <a:lnTo>
                    <a:pt x="38901" y="38931"/>
                  </a:lnTo>
                  <a:lnTo>
                    <a:pt x="186" y="38931"/>
                  </a:lnTo>
                  <a:lnTo>
                    <a:pt x="186" y="77679"/>
                  </a:lnTo>
                  <a:lnTo>
                    <a:pt x="38901" y="77679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2" name="Graphic 357">
            <a:extLst>
              <a:ext uri="{FF2B5EF4-FFF2-40B4-BE49-F238E27FC236}">
                <a16:creationId xmlns:a16="http://schemas.microsoft.com/office/drawing/2014/main" id="{1FC44FF5-4FFD-C4FD-3E4B-B2AD566CA05F}"/>
              </a:ext>
            </a:extLst>
          </p:cNvPr>
          <p:cNvGrpSpPr/>
          <p:nvPr/>
        </p:nvGrpSpPr>
        <p:grpSpPr>
          <a:xfrm>
            <a:off x="11359199" y="2847865"/>
            <a:ext cx="102622" cy="102708"/>
            <a:chOff x="4649862" y="1141930"/>
            <a:chExt cx="116133" cy="116230"/>
          </a:xfrm>
        </p:grpSpPr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2324D269-F44E-D741-50FF-A05F0261D5D0}"/>
                </a:ext>
              </a:extLst>
            </p:cNvPr>
            <p:cNvSpPr/>
            <p:nvPr/>
          </p:nvSpPr>
          <p:spPr>
            <a:xfrm>
              <a:off x="4649862" y="1141930"/>
              <a:ext cx="116133" cy="116230"/>
            </a:xfrm>
            <a:custGeom>
              <a:avLst/>
              <a:gdLst>
                <a:gd name="connsiteX0" fmla="*/ 38902 w 116133"/>
                <a:gd name="connsiteY0" fmla="*/ 33 h 116230"/>
                <a:gd name="connsiteX1" fmla="*/ 77617 w 116133"/>
                <a:gd name="connsiteY1" fmla="*/ 33 h 116230"/>
                <a:gd name="connsiteX2" fmla="*/ 77617 w 116133"/>
                <a:gd name="connsiteY2" fmla="*/ 38781 h 116230"/>
                <a:gd name="connsiteX3" fmla="*/ 116319 w 116133"/>
                <a:gd name="connsiteY3" fmla="*/ 38781 h 116230"/>
                <a:gd name="connsiteX4" fmla="*/ 116319 w 116133"/>
                <a:gd name="connsiteY4" fmla="*/ 77528 h 116230"/>
                <a:gd name="connsiteX5" fmla="*/ 77617 w 116133"/>
                <a:gd name="connsiteY5" fmla="*/ 77528 h 116230"/>
                <a:gd name="connsiteX6" fmla="*/ 77617 w 116133"/>
                <a:gd name="connsiteY6" fmla="*/ 116263 h 116230"/>
                <a:gd name="connsiteX7" fmla="*/ 38902 w 116133"/>
                <a:gd name="connsiteY7" fmla="*/ 116263 h 116230"/>
                <a:gd name="connsiteX8" fmla="*/ 38902 w 116133"/>
                <a:gd name="connsiteY8" fmla="*/ 77528 h 116230"/>
                <a:gd name="connsiteX9" fmla="*/ 186 w 116133"/>
                <a:gd name="connsiteY9" fmla="*/ 77528 h 116230"/>
                <a:gd name="connsiteX10" fmla="*/ 186 w 116133"/>
                <a:gd name="connsiteY10" fmla="*/ 38781 h 116230"/>
                <a:gd name="connsiteX11" fmla="*/ 38902 w 116133"/>
                <a:gd name="connsiteY11" fmla="*/ 3878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30">
                  <a:moveTo>
                    <a:pt x="38902" y="33"/>
                  </a:moveTo>
                  <a:lnTo>
                    <a:pt x="77617" y="33"/>
                  </a:lnTo>
                  <a:lnTo>
                    <a:pt x="77617" y="38781"/>
                  </a:lnTo>
                  <a:lnTo>
                    <a:pt x="116319" y="38781"/>
                  </a:lnTo>
                  <a:lnTo>
                    <a:pt x="116319" y="77528"/>
                  </a:lnTo>
                  <a:lnTo>
                    <a:pt x="77617" y="77528"/>
                  </a:lnTo>
                  <a:lnTo>
                    <a:pt x="77617" y="116263"/>
                  </a:lnTo>
                  <a:lnTo>
                    <a:pt x="38902" y="116263"/>
                  </a:lnTo>
                  <a:lnTo>
                    <a:pt x="38902" y="77528"/>
                  </a:lnTo>
                  <a:lnTo>
                    <a:pt x="186" y="77528"/>
                  </a:lnTo>
                  <a:lnTo>
                    <a:pt x="186" y="38781"/>
                  </a:lnTo>
                  <a:lnTo>
                    <a:pt x="38902" y="38781"/>
                  </a:ln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FF1F5B20-A82F-6020-BE1F-377516029781}"/>
                </a:ext>
              </a:extLst>
            </p:cNvPr>
            <p:cNvSpPr/>
            <p:nvPr/>
          </p:nvSpPr>
          <p:spPr>
            <a:xfrm flipV="1">
              <a:off x="4649862" y="1141930"/>
              <a:ext cx="116133" cy="116230"/>
            </a:xfrm>
            <a:custGeom>
              <a:avLst/>
              <a:gdLst>
                <a:gd name="connsiteX0" fmla="*/ 38902 w 116133"/>
                <a:gd name="connsiteY0" fmla="*/ 116463 h 116230"/>
                <a:gd name="connsiteX1" fmla="*/ 77617 w 116133"/>
                <a:gd name="connsiteY1" fmla="*/ 116463 h 116230"/>
                <a:gd name="connsiteX2" fmla="*/ 77617 w 116133"/>
                <a:gd name="connsiteY2" fmla="*/ 77715 h 116230"/>
                <a:gd name="connsiteX3" fmla="*/ 116319 w 116133"/>
                <a:gd name="connsiteY3" fmla="*/ 77715 h 116230"/>
                <a:gd name="connsiteX4" fmla="*/ 116319 w 116133"/>
                <a:gd name="connsiteY4" fmla="*/ 38968 h 116230"/>
                <a:gd name="connsiteX5" fmla="*/ 77617 w 116133"/>
                <a:gd name="connsiteY5" fmla="*/ 38968 h 116230"/>
                <a:gd name="connsiteX6" fmla="*/ 77617 w 116133"/>
                <a:gd name="connsiteY6" fmla="*/ 233 h 116230"/>
                <a:gd name="connsiteX7" fmla="*/ 38902 w 116133"/>
                <a:gd name="connsiteY7" fmla="*/ 233 h 116230"/>
                <a:gd name="connsiteX8" fmla="*/ 38902 w 116133"/>
                <a:gd name="connsiteY8" fmla="*/ 38968 h 116230"/>
                <a:gd name="connsiteX9" fmla="*/ 186 w 116133"/>
                <a:gd name="connsiteY9" fmla="*/ 38968 h 116230"/>
                <a:gd name="connsiteX10" fmla="*/ 186 w 116133"/>
                <a:gd name="connsiteY10" fmla="*/ 77715 h 116230"/>
                <a:gd name="connsiteX11" fmla="*/ 38902 w 116133"/>
                <a:gd name="connsiteY11" fmla="*/ 7771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30">
                  <a:moveTo>
                    <a:pt x="38902" y="116463"/>
                  </a:moveTo>
                  <a:lnTo>
                    <a:pt x="77617" y="116463"/>
                  </a:lnTo>
                  <a:lnTo>
                    <a:pt x="77617" y="77715"/>
                  </a:lnTo>
                  <a:lnTo>
                    <a:pt x="116319" y="77715"/>
                  </a:lnTo>
                  <a:lnTo>
                    <a:pt x="116319" y="38968"/>
                  </a:lnTo>
                  <a:lnTo>
                    <a:pt x="77617" y="38968"/>
                  </a:lnTo>
                  <a:lnTo>
                    <a:pt x="77617" y="233"/>
                  </a:lnTo>
                  <a:lnTo>
                    <a:pt x="38902" y="233"/>
                  </a:lnTo>
                  <a:lnTo>
                    <a:pt x="38902" y="38968"/>
                  </a:lnTo>
                  <a:lnTo>
                    <a:pt x="186" y="38968"/>
                  </a:lnTo>
                  <a:lnTo>
                    <a:pt x="186" y="77715"/>
                  </a:lnTo>
                  <a:lnTo>
                    <a:pt x="38902" y="77715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5" name="Graphic 357">
            <a:extLst>
              <a:ext uri="{FF2B5EF4-FFF2-40B4-BE49-F238E27FC236}">
                <a16:creationId xmlns:a16="http://schemas.microsoft.com/office/drawing/2014/main" id="{4C17D931-4576-CC9F-EEBF-4B055166A1E8}"/>
              </a:ext>
            </a:extLst>
          </p:cNvPr>
          <p:cNvGrpSpPr/>
          <p:nvPr/>
        </p:nvGrpSpPr>
        <p:grpSpPr>
          <a:xfrm>
            <a:off x="11304323" y="2908276"/>
            <a:ext cx="102622" cy="102708"/>
            <a:chOff x="4587761" y="1210294"/>
            <a:chExt cx="116133" cy="116230"/>
          </a:xfrm>
        </p:grpSpPr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EC5AFB6B-E8BA-3082-AAA2-F6E8022F3147}"/>
                </a:ext>
              </a:extLst>
            </p:cNvPr>
            <p:cNvSpPr/>
            <p:nvPr/>
          </p:nvSpPr>
          <p:spPr>
            <a:xfrm>
              <a:off x="4587761" y="1210294"/>
              <a:ext cx="116133" cy="116230"/>
            </a:xfrm>
            <a:custGeom>
              <a:avLst/>
              <a:gdLst>
                <a:gd name="connsiteX0" fmla="*/ 38887 w 116133"/>
                <a:gd name="connsiteY0" fmla="*/ 35 h 116230"/>
                <a:gd name="connsiteX1" fmla="*/ 77602 w 116133"/>
                <a:gd name="connsiteY1" fmla="*/ 35 h 116230"/>
                <a:gd name="connsiteX2" fmla="*/ 77602 w 116133"/>
                <a:gd name="connsiteY2" fmla="*/ 38783 h 116230"/>
                <a:gd name="connsiteX3" fmla="*/ 116318 w 116133"/>
                <a:gd name="connsiteY3" fmla="*/ 38783 h 116230"/>
                <a:gd name="connsiteX4" fmla="*/ 116318 w 116133"/>
                <a:gd name="connsiteY4" fmla="*/ 77530 h 116230"/>
                <a:gd name="connsiteX5" fmla="*/ 77602 w 116133"/>
                <a:gd name="connsiteY5" fmla="*/ 77530 h 116230"/>
                <a:gd name="connsiteX6" fmla="*/ 77602 w 116133"/>
                <a:gd name="connsiteY6" fmla="*/ 116265 h 116230"/>
                <a:gd name="connsiteX7" fmla="*/ 38887 w 116133"/>
                <a:gd name="connsiteY7" fmla="*/ 116265 h 116230"/>
                <a:gd name="connsiteX8" fmla="*/ 38887 w 116133"/>
                <a:gd name="connsiteY8" fmla="*/ 77530 h 116230"/>
                <a:gd name="connsiteX9" fmla="*/ 185 w 116133"/>
                <a:gd name="connsiteY9" fmla="*/ 77530 h 116230"/>
                <a:gd name="connsiteX10" fmla="*/ 185 w 116133"/>
                <a:gd name="connsiteY10" fmla="*/ 38783 h 116230"/>
                <a:gd name="connsiteX11" fmla="*/ 38887 w 116133"/>
                <a:gd name="connsiteY11" fmla="*/ 3878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30">
                  <a:moveTo>
                    <a:pt x="38887" y="35"/>
                  </a:moveTo>
                  <a:lnTo>
                    <a:pt x="77602" y="35"/>
                  </a:lnTo>
                  <a:lnTo>
                    <a:pt x="77602" y="38783"/>
                  </a:lnTo>
                  <a:lnTo>
                    <a:pt x="116318" y="38783"/>
                  </a:lnTo>
                  <a:lnTo>
                    <a:pt x="116318" y="77530"/>
                  </a:lnTo>
                  <a:lnTo>
                    <a:pt x="77602" y="77530"/>
                  </a:lnTo>
                  <a:lnTo>
                    <a:pt x="77602" y="116265"/>
                  </a:lnTo>
                  <a:lnTo>
                    <a:pt x="38887" y="116265"/>
                  </a:lnTo>
                  <a:lnTo>
                    <a:pt x="38887" y="77530"/>
                  </a:lnTo>
                  <a:lnTo>
                    <a:pt x="185" y="77530"/>
                  </a:lnTo>
                  <a:lnTo>
                    <a:pt x="185" y="38783"/>
                  </a:lnTo>
                  <a:lnTo>
                    <a:pt x="38887" y="38783"/>
                  </a:ln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999E8246-8F08-CDD2-8C52-B6AD45B7584B}"/>
                </a:ext>
              </a:extLst>
            </p:cNvPr>
            <p:cNvSpPr/>
            <p:nvPr/>
          </p:nvSpPr>
          <p:spPr>
            <a:xfrm flipV="1">
              <a:off x="4587761" y="1210294"/>
              <a:ext cx="116133" cy="116230"/>
            </a:xfrm>
            <a:custGeom>
              <a:avLst/>
              <a:gdLst>
                <a:gd name="connsiteX0" fmla="*/ 38887 w 116133"/>
                <a:gd name="connsiteY0" fmla="*/ 116475 h 116230"/>
                <a:gd name="connsiteX1" fmla="*/ 77602 w 116133"/>
                <a:gd name="connsiteY1" fmla="*/ 116475 h 116230"/>
                <a:gd name="connsiteX2" fmla="*/ 77602 w 116133"/>
                <a:gd name="connsiteY2" fmla="*/ 77728 h 116230"/>
                <a:gd name="connsiteX3" fmla="*/ 116318 w 116133"/>
                <a:gd name="connsiteY3" fmla="*/ 77728 h 116230"/>
                <a:gd name="connsiteX4" fmla="*/ 116318 w 116133"/>
                <a:gd name="connsiteY4" fmla="*/ 38980 h 116230"/>
                <a:gd name="connsiteX5" fmla="*/ 77602 w 116133"/>
                <a:gd name="connsiteY5" fmla="*/ 38980 h 116230"/>
                <a:gd name="connsiteX6" fmla="*/ 77602 w 116133"/>
                <a:gd name="connsiteY6" fmla="*/ 245 h 116230"/>
                <a:gd name="connsiteX7" fmla="*/ 38887 w 116133"/>
                <a:gd name="connsiteY7" fmla="*/ 245 h 116230"/>
                <a:gd name="connsiteX8" fmla="*/ 38887 w 116133"/>
                <a:gd name="connsiteY8" fmla="*/ 38980 h 116230"/>
                <a:gd name="connsiteX9" fmla="*/ 185 w 116133"/>
                <a:gd name="connsiteY9" fmla="*/ 38980 h 116230"/>
                <a:gd name="connsiteX10" fmla="*/ 185 w 116133"/>
                <a:gd name="connsiteY10" fmla="*/ 77728 h 116230"/>
                <a:gd name="connsiteX11" fmla="*/ 38887 w 116133"/>
                <a:gd name="connsiteY11" fmla="*/ 7772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3" h="116230">
                  <a:moveTo>
                    <a:pt x="38887" y="116475"/>
                  </a:moveTo>
                  <a:lnTo>
                    <a:pt x="77602" y="116475"/>
                  </a:lnTo>
                  <a:lnTo>
                    <a:pt x="77602" y="77728"/>
                  </a:lnTo>
                  <a:lnTo>
                    <a:pt x="116318" y="77728"/>
                  </a:lnTo>
                  <a:lnTo>
                    <a:pt x="116318" y="38980"/>
                  </a:lnTo>
                  <a:lnTo>
                    <a:pt x="77602" y="38980"/>
                  </a:lnTo>
                  <a:lnTo>
                    <a:pt x="77602" y="245"/>
                  </a:lnTo>
                  <a:lnTo>
                    <a:pt x="38887" y="245"/>
                  </a:lnTo>
                  <a:lnTo>
                    <a:pt x="38887" y="38980"/>
                  </a:lnTo>
                  <a:lnTo>
                    <a:pt x="185" y="38980"/>
                  </a:lnTo>
                  <a:lnTo>
                    <a:pt x="185" y="77728"/>
                  </a:lnTo>
                  <a:lnTo>
                    <a:pt x="38887" y="77728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aphic 357">
            <a:extLst>
              <a:ext uri="{FF2B5EF4-FFF2-40B4-BE49-F238E27FC236}">
                <a16:creationId xmlns:a16="http://schemas.microsoft.com/office/drawing/2014/main" id="{3EAEB14E-123C-2AAE-BF72-F60510CBF19C}"/>
              </a:ext>
            </a:extLst>
          </p:cNvPr>
          <p:cNvGrpSpPr/>
          <p:nvPr/>
        </p:nvGrpSpPr>
        <p:grpSpPr>
          <a:xfrm>
            <a:off x="7941373" y="2528991"/>
            <a:ext cx="102632" cy="102708"/>
            <a:chOff x="782048" y="781073"/>
            <a:chExt cx="116145" cy="116230"/>
          </a:xfrm>
        </p:grpSpPr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8B17797-A231-6385-B815-772617A4F1CD}"/>
                </a:ext>
              </a:extLst>
            </p:cNvPr>
            <p:cNvSpPr/>
            <p:nvPr/>
          </p:nvSpPr>
          <p:spPr>
            <a:xfrm>
              <a:off x="782048" y="781073"/>
              <a:ext cx="116145" cy="116230"/>
            </a:xfrm>
            <a:custGeom>
              <a:avLst/>
              <a:gdLst>
                <a:gd name="connsiteX0" fmla="*/ 58189 w 116145"/>
                <a:gd name="connsiteY0" fmla="*/ 116254 h 116230"/>
                <a:gd name="connsiteX1" fmla="*/ 99226 w 116145"/>
                <a:gd name="connsiteY1" fmla="*/ 99198 h 116230"/>
                <a:gd name="connsiteX2" fmla="*/ 116230 w 116145"/>
                <a:gd name="connsiteY2" fmla="*/ 58113 h 116230"/>
                <a:gd name="connsiteX3" fmla="*/ 99226 w 116145"/>
                <a:gd name="connsiteY3" fmla="*/ 17042 h 116230"/>
                <a:gd name="connsiteX4" fmla="*/ 58189 w 116145"/>
                <a:gd name="connsiteY4" fmla="*/ 24 h 116230"/>
                <a:gd name="connsiteX5" fmla="*/ 17089 w 116145"/>
                <a:gd name="connsiteY5" fmla="*/ 17042 h 116230"/>
                <a:gd name="connsiteX6" fmla="*/ 85 w 116145"/>
                <a:gd name="connsiteY6" fmla="*/ 58113 h 116230"/>
                <a:gd name="connsiteX7" fmla="*/ 17089 w 116145"/>
                <a:gd name="connsiteY7" fmla="*/ 99198 h 116230"/>
                <a:gd name="connsiteX8" fmla="*/ 58189 w 116145"/>
                <a:gd name="connsiteY8" fmla="*/ 116254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189" y="116254"/>
                  </a:moveTo>
                  <a:cubicBezTo>
                    <a:pt x="73556" y="116254"/>
                    <a:pt x="88326" y="110107"/>
                    <a:pt x="99226" y="99198"/>
                  </a:cubicBezTo>
                  <a:cubicBezTo>
                    <a:pt x="110127" y="88327"/>
                    <a:pt x="116230" y="73544"/>
                    <a:pt x="116230" y="58113"/>
                  </a:cubicBezTo>
                  <a:cubicBezTo>
                    <a:pt x="116230" y="42683"/>
                    <a:pt x="110127" y="27900"/>
                    <a:pt x="99226" y="17042"/>
                  </a:cubicBezTo>
                  <a:cubicBezTo>
                    <a:pt x="88326" y="6132"/>
                    <a:pt x="73556" y="24"/>
                    <a:pt x="58189" y="24"/>
                  </a:cubicBezTo>
                  <a:cubicBezTo>
                    <a:pt x="42772" y="24"/>
                    <a:pt x="28001" y="6132"/>
                    <a:pt x="17089" y="17042"/>
                  </a:cubicBezTo>
                  <a:cubicBezTo>
                    <a:pt x="6188" y="27900"/>
                    <a:pt x="85" y="42683"/>
                    <a:pt x="85" y="58113"/>
                  </a:cubicBezTo>
                  <a:cubicBezTo>
                    <a:pt x="85" y="73544"/>
                    <a:pt x="6188" y="88327"/>
                    <a:pt x="17089" y="99198"/>
                  </a:cubicBezTo>
                  <a:cubicBezTo>
                    <a:pt x="28001" y="110107"/>
                    <a:pt x="42772" y="116254"/>
                    <a:pt x="58189" y="116254"/>
                  </a:cubicBez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9A2D6C14-A1D9-FF3E-22CC-B31034BAC923}"/>
                </a:ext>
              </a:extLst>
            </p:cNvPr>
            <p:cNvSpPr/>
            <p:nvPr/>
          </p:nvSpPr>
          <p:spPr>
            <a:xfrm>
              <a:off x="782048" y="781073"/>
              <a:ext cx="116145" cy="116230"/>
            </a:xfrm>
            <a:custGeom>
              <a:avLst/>
              <a:gdLst>
                <a:gd name="connsiteX0" fmla="*/ 58189 w 116145"/>
                <a:gd name="connsiteY0" fmla="*/ 116254 h 116230"/>
                <a:gd name="connsiteX1" fmla="*/ 99226 w 116145"/>
                <a:gd name="connsiteY1" fmla="*/ 99198 h 116230"/>
                <a:gd name="connsiteX2" fmla="*/ 116230 w 116145"/>
                <a:gd name="connsiteY2" fmla="*/ 58113 h 116230"/>
                <a:gd name="connsiteX3" fmla="*/ 99226 w 116145"/>
                <a:gd name="connsiteY3" fmla="*/ 17042 h 116230"/>
                <a:gd name="connsiteX4" fmla="*/ 58189 w 116145"/>
                <a:gd name="connsiteY4" fmla="*/ 24 h 116230"/>
                <a:gd name="connsiteX5" fmla="*/ 17089 w 116145"/>
                <a:gd name="connsiteY5" fmla="*/ 17042 h 116230"/>
                <a:gd name="connsiteX6" fmla="*/ 85 w 116145"/>
                <a:gd name="connsiteY6" fmla="*/ 58113 h 116230"/>
                <a:gd name="connsiteX7" fmla="*/ 17089 w 116145"/>
                <a:gd name="connsiteY7" fmla="*/ 99198 h 116230"/>
                <a:gd name="connsiteX8" fmla="*/ 58189 w 116145"/>
                <a:gd name="connsiteY8" fmla="*/ 116254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189" y="116254"/>
                  </a:moveTo>
                  <a:cubicBezTo>
                    <a:pt x="73556" y="116254"/>
                    <a:pt x="88326" y="110107"/>
                    <a:pt x="99226" y="99198"/>
                  </a:cubicBezTo>
                  <a:cubicBezTo>
                    <a:pt x="110127" y="88327"/>
                    <a:pt x="116230" y="73544"/>
                    <a:pt x="116230" y="58113"/>
                  </a:cubicBezTo>
                  <a:cubicBezTo>
                    <a:pt x="116230" y="42683"/>
                    <a:pt x="110127" y="27900"/>
                    <a:pt x="99226" y="17042"/>
                  </a:cubicBezTo>
                  <a:cubicBezTo>
                    <a:pt x="88326" y="6132"/>
                    <a:pt x="73556" y="24"/>
                    <a:pt x="58189" y="24"/>
                  </a:cubicBezTo>
                  <a:cubicBezTo>
                    <a:pt x="42772" y="24"/>
                    <a:pt x="28001" y="6132"/>
                    <a:pt x="17089" y="17042"/>
                  </a:cubicBezTo>
                  <a:cubicBezTo>
                    <a:pt x="6188" y="27900"/>
                    <a:pt x="85" y="42683"/>
                    <a:pt x="85" y="58113"/>
                  </a:cubicBezTo>
                  <a:cubicBezTo>
                    <a:pt x="85" y="73544"/>
                    <a:pt x="6188" y="88327"/>
                    <a:pt x="17089" y="99198"/>
                  </a:cubicBezTo>
                  <a:cubicBezTo>
                    <a:pt x="28001" y="110107"/>
                    <a:pt x="42772" y="116254"/>
                    <a:pt x="58189" y="116254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1" name="Graphic 357">
            <a:extLst>
              <a:ext uri="{FF2B5EF4-FFF2-40B4-BE49-F238E27FC236}">
                <a16:creationId xmlns:a16="http://schemas.microsoft.com/office/drawing/2014/main" id="{261EF483-560C-F46F-B4AA-49DD56F7E18C}"/>
              </a:ext>
            </a:extLst>
          </p:cNvPr>
          <p:cNvGrpSpPr/>
          <p:nvPr/>
        </p:nvGrpSpPr>
        <p:grpSpPr>
          <a:xfrm>
            <a:off x="7725444" y="2303140"/>
            <a:ext cx="102621" cy="102708"/>
            <a:chOff x="537690" y="525486"/>
            <a:chExt cx="116132" cy="116230"/>
          </a:xfrm>
        </p:grpSpPr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24AFA2E-5AB5-FA2E-5668-5F14D1A5CDE6}"/>
                </a:ext>
              </a:extLst>
            </p:cNvPr>
            <p:cNvSpPr/>
            <p:nvPr/>
          </p:nvSpPr>
          <p:spPr>
            <a:xfrm>
              <a:off x="537690" y="525486"/>
              <a:ext cx="116132" cy="116230"/>
            </a:xfrm>
            <a:custGeom>
              <a:avLst/>
              <a:gdLst>
                <a:gd name="connsiteX0" fmla="*/ 58170 w 116132"/>
                <a:gd name="connsiteY0" fmla="*/ 116247 h 116230"/>
                <a:gd name="connsiteX1" fmla="*/ 99207 w 116132"/>
                <a:gd name="connsiteY1" fmla="*/ 99242 h 116230"/>
                <a:gd name="connsiteX2" fmla="*/ 116211 w 116132"/>
                <a:gd name="connsiteY2" fmla="*/ 58158 h 116230"/>
                <a:gd name="connsiteX3" fmla="*/ 99207 w 116132"/>
                <a:gd name="connsiteY3" fmla="*/ 17035 h 116230"/>
                <a:gd name="connsiteX4" fmla="*/ 58170 w 116132"/>
                <a:gd name="connsiteY4" fmla="*/ 17 h 116230"/>
                <a:gd name="connsiteX5" fmla="*/ 17120 w 116132"/>
                <a:gd name="connsiteY5" fmla="*/ 17035 h 116230"/>
                <a:gd name="connsiteX6" fmla="*/ 78 w 116132"/>
                <a:gd name="connsiteY6" fmla="*/ 58158 h 116230"/>
                <a:gd name="connsiteX7" fmla="*/ 17120 w 116132"/>
                <a:gd name="connsiteY7" fmla="*/ 99242 h 116230"/>
                <a:gd name="connsiteX8" fmla="*/ 58170 w 116132"/>
                <a:gd name="connsiteY8" fmla="*/ 11624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70" y="116247"/>
                  </a:moveTo>
                  <a:cubicBezTo>
                    <a:pt x="73588" y="116247"/>
                    <a:pt x="88358" y="110151"/>
                    <a:pt x="99207" y="99242"/>
                  </a:cubicBezTo>
                  <a:cubicBezTo>
                    <a:pt x="110120" y="88320"/>
                    <a:pt x="116211" y="73537"/>
                    <a:pt x="116211" y="58158"/>
                  </a:cubicBezTo>
                  <a:cubicBezTo>
                    <a:pt x="116211" y="42727"/>
                    <a:pt x="110120" y="27944"/>
                    <a:pt x="99207" y="17035"/>
                  </a:cubicBezTo>
                  <a:cubicBezTo>
                    <a:pt x="88358" y="6164"/>
                    <a:pt x="73588" y="17"/>
                    <a:pt x="58170" y="17"/>
                  </a:cubicBezTo>
                  <a:cubicBezTo>
                    <a:pt x="42753" y="17"/>
                    <a:pt x="27982" y="6164"/>
                    <a:pt x="17120" y="17035"/>
                  </a:cubicBezTo>
                  <a:cubicBezTo>
                    <a:pt x="6220" y="27944"/>
                    <a:pt x="78" y="42727"/>
                    <a:pt x="78" y="58158"/>
                  </a:cubicBezTo>
                  <a:cubicBezTo>
                    <a:pt x="78" y="73537"/>
                    <a:pt x="6220" y="88320"/>
                    <a:pt x="17120" y="99242"/>
                  </a:cubicBezTo>
                  <a:cubicBezTo>
                    <a:pt x="27982" y="110151"/>
                    <a:pt x="42753" y="116247"/>
                    <a:pt x="58170" y="116247"/>
                  </a:cubicBez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2D094DF6-ECFA-8D7D-E603-2C476C9BFBE3}"/>
                </a:ext>
              </a:extLst>
            </p:cNvPr>
            <p:cNvSpPr/>
            <p:nvPr/>
          </p:nvSpPr>
          <p:spPr>
            <a:xfrm>
              <a:off x="537690" y="525486"/>
              <a:ext cx="116132" cy="116230"/>
            </a:xfrm>
            <a:custGeom>
              <a:avLst/>
              <a:gdLst>
                <a:gd name="connsiteX0" fmla="*/ 58170 w 116132"/>
                <a:gd name="connsiteY0" fmla="*/ 116247 h 116230"/>
                <a:gd name="connsiteX1" fmla="*/ 99207 w 116132"/>
                <a:gd name="connsiteY1" fmla="*/ 99242 h 116230"/>
                <a:gd name="connsiteX2" fmla="*/ 116211 w 116132"/>
                <a:gd name="connsiteY2" fmla="*/ 58158 h 116230"/>
                <a:gd name="connsiteX3" fmla="*/ 99207 w 116132"/>
                <a:gd name="connsiteY3" fmla="*/ 17035 h 116230"/>
                <a:gd name="connsiteX4" fmla="*/ 58170 w 116132"/>
                <a:gd name="connsiteY4" fmla="*/ 17 h 116230"/>
                <a:gd name="connsiteX5" fmla="*/ 17120 w 116132"/>
                <a:gd name="connsiteY5" fmla="*/ 17035 h 116230"/>
                <a:gd name="connsiteX6" fmla="*/ 78 w 116132"/>
                <a:gd name="connsiteY6" fmla="*/ 58158 h 116230"/>
                <a:gd name="connsiteX7" fmla="*/ 17120 w 116132"/>
                <a:gd name="connsiteY7" fmla="*/ 99242 h 116230"/>
                <a:gd name="connsiteX8" fmla="*/ 58170 w 116132"/>
                <a:gd name="connsiteY8" fmla="*/ 11624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70" y="116247"/>
                  </a:moveTo>
                  <a:cubicBezTo>
                    <a:pt x="73588" y="116247"/>
                    <a:pt x="88358" y="110151"/>
                    <a:pt x="99207" y="99242"/>
                  </a:cubicBezTo>
                  <a:cubicBezTo>
                    <a:pt x="110120" y="88320"/>
                    <a:pt x="116211" y="73537"/>
                    <a:pt x="116211" y="58158"/>
                  </a:cubicBezTo>
                  <a:cubicBezTo>
                    <a:pt x="116211" y="42727"/>
                    <a:pt x="110120" y="27944"/>
                    <a:pt x="99207" y="17035"/>
                  </a:cubicBezTo>
                  <a:cubicBezTo>
                    <a:pt x="88358" y="6164"/>
                    <a:pt x="73588" y="17"/>
                    <a:pt x="58170" y="17"/>
                  </a:cubicBezTo>
                  <a:cubicBezTo>
                    <a:pt x="42753" y="17"/>
                    <a:pt x="27982" y="6164"/>
                    <a:pt x="17120" y="17035"/>
                  </a:cubicBezTo>
                  <a:cubicBezTo>
                    <a:pt x="6220" y="27944"/>
                    <a:pt x="78" y="42727"/>
                    <a:pt x="78" y="58158"/>
                  </a:cubicBezTo>
                  <a:cubicBezTo>
                    <a:pt x="78" y="73537"/>
                    <a:pt x="6220" y="88320"/>
                    <a:pt x="17120" y="99242"/>
                  </a:cubicBezTo>
                  <a:cubicBezTo>
                    <a:pt x="27982" y="110151"/>
                    <a:pt x="42753" y="116247"/>
                    <a:pt x="58170" y="116247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4" name="Graphic 357">
            <a:extLst>
              <a:ext uri="{FF2B5EF4-FFF2-40B4-BE49-F238E27FC236}">
                <a16:creationId xmlns:a16="http://schemas.microsoft.com/office/drawing/2014/main" id="{7B12FB6D-DE20-5908-B39D-3BA238F6CF9B}"/>
              </a:ext>
            </a:extLst>
          </p:cNvPr>
          <p:cNvGrpSpPr/>
          <p:nvPr/>
        </p:nvGrpSpPr>
        <p:grpSpPr>
          <a:xfrm>
            <a:off x="7512565" y="2136430"/>
            <a:ext cx="102632" cy="102708"/>
            <a:chOff x="296784" y="336828"/>
            <a:chExt cx="116145" cy="116230"/>
          </a:xfrm>
        </p:grpSpPr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9343B51-54E7-6C10-2F46-482AC5C99358}"/>
                </a:ext>
              </a:extLst>
            </p:cNvPr>
            <p:cNvSpPr/>
            <p:nvPr/>
          </p:nvSpPr>
          <p:spPr>
            <a:xfrm>
              <a:off x="296784" y="336828"/>
              <a:ext cx="116145" cy="116230"/>
            </a:xfrm>
            <a:custGeom>
              <a:avLst/>
              <a:gdLst>
                <a:gd name="connsiteX0" fmla="*/ 58164 w 116145"/>
                <a:gd name="connsiteY0" fmla="*/ 116242 h 116230"/>
                <a:gd name="connsiteX1" fmla="*/ 99214 w 116145"/>
                <a:gd name="connsiteY1" fmla="*/ 99224 h 116230"/>
                <a:gd name="connsiteX2" fmla="*/ 116217 w 116145"/>
                <a:gd name="connsiteY2" fmla="*/ 58102 h 116230"/>
                <a:gd name="connsiteX3" fmla="*/ 99214 w 116145"/>
                <a:gd name="connsiteY3" fmla="*/ 17017 h 116230"/>
                <a:gd name="connsiteX4" fmla="*/ 58164 w 116145"/>
                <a:gd name="connsiteY4" fmla="*/ 12 h 116230"/>
                <a:gd name="connsiteX5" fmla="*/ 17076 w 116145"/>
                <a:gd name="connsiteY5" fmla="*/ 17017 h 116230"/>
                <a:gd name="connsiteX6" fmla="*/ 72 w 116145"/>
                <a:gd name="connsiteY6" fmla="*/ 58102 h 116230"/>
                <a:gd name="connsiteX7" fmla="*/ 17076 w 116145"/>
                <a:gd name="connsiteY7" fmla="*/ 99224 h 116230"/>
                <a:gd name="connsiteX8" fmla="*/ 58164 w 116145"/>
                <a:gd name="connsiteY8" fmla="*/ 116242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164" y="116242"/>
                  </a:moveTo>
                  <a:cubicBezTo>
                    <a:pt x="73581" y="116242"/>
                    <a:pt x="88351" y="110095"/>
                    <a:pt x="99214" y="99224"/>
                  </a:cubicBezTo>
                  <a:cubicBezTo>
                    <a:pt x="110114" y="88315"/>
                    <a:pt x="116217" y="73532"/>
                    <a:pt x="116217" y="58102"/>
                  </a:cubicBezTo>
                  <a:cubicBezTo>
                    <a:pt x="116217" y="42722"/>
                    <a:pt x="110114" y="27939"/>
                    <a:pt x="99214" y="17017"/>
                  </a:cubicBezTo>
                  <a:cubicBezTo>
                    <a:pt x="88351" y="6108"/>
                    <a:pt x="73581" y="12"/>
                    <a:pt x="58164" y="12"/>
                  </a:cubicBezTo>
                  <a:cubicBezTo>
                    <a:pt x="42759" y="12"/>
                    <a:pt x="27989" y="6108"/>
                    <a:pt x="17076" y="17017"/>
                  </a:cubicBezTo>
                  <a:cubicBezTo>
                    <a:pt x="6226" y="27939"/>
                    <a:pt x="72" y="42722"/>
                    <a:pt x="72" y="58102"/>
                  </a:cubicBezTo>
                  <a:cubicBezTo>
                    <a:pt x="72" y="73532"/>
                    <a:pt x="6226" y="88315"/>
                    <a:pt x="17076" y="99224"/>
                  </a:cubicBezTo>
                  <a:cubicBezTo>
                    <a:pt x="27989" y="110095"/>
                    <a:pt x="42759" y="116242"/>
                    <a:pt x="58164" y="116242"/>
                  </a:cubicBez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17AD07DA-2D30-EEB6-B5AA-FFF0A48727FC}"/>
                </a:ext>
              </a:extLst>
            </p:cNvPr>
            <p:cNvSpPr/>
            <p:nvPr/>
          </p:nvSpPr>
          <p:spPr>
            <a:xfrm>
              <a:off x="296784" y="336828"/>
              <a:ext cx="116145" cy="116230"/>
            </a:xfrm>
            <a:custGeom>
              <a:avLst/>
              <a:gdLst>
                <a:gd name="connsiteX0" fmla="*/ 58164 w 116145"/>
                <a:gd name="connsiteY0" fmla="*/ 116242 h 116230"/>
                <a:gd name="connsiteX1" fmla="*/ 99214 w 116145"/>
                <a:gd name="connsiteY1" fmla="*/ 99224 h 116230"/>
                <a:gd name="connsiteX2" fmla="*/ 116217 w 116145"/>
                <a:gd name="connsiteY2" fmla="*/ 58102 h 116230"/>
                <a:gd name="connsiteX3" fmla="*/ 99214 w 116145"/>
                <a:gd name="connsiteY3" fmla="*/ 17017 h 116230"/>
                <a:gd name="connsiteX4" fmla="*/ 58164 w 116145"/>
                <a:gd name="connsiteY4" fmla="*/ 12 h 116230"/>
                <a:gd name="connsiteX5" fmla="*/ 17076 w 116145"/>
                <a:gd name="connsiteY5" fmla="*/ 17017 h 116230"/>
                <a:gd name="connsiteX6" fmla="*/ 72 w 116145"/>
                <a:gd name="connsiteY6" fmla="*/ 58102 h 116230"/>
                <a:gd name="connsiteX7" fmla="*/ 17076 w 116145"/>
                <a:gd name="connsiteY7" fmla="*/ 99224 h 116230"/>
                <a:gd name="connsiteX8" fmla="*/ 58164 w 116145"/>
                <a:gd name="connsiteY8" fmla="*/ 116242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164" y="116242"/>
                  </a:moveTo>
                  <a:cubicBezTo>
                    <a:pt x="73581" y="116242"/>
                    <a:pt x="88351" y="110095"/>
                    <a:pt x="99214" y="99224"/>
                  </a:cubicBezTo>
                  <a:cubicBezTo>
                    <a:pt x="110114" y="88315"/>
                    <a:pt x="116217" y="73532"/>
                    <a:pt x="116217" y="58102"/>
                  </a:cubicBezTo>
                  <a:cubicBezTo>
                    <a:pt x="116217" y="42722"/>
                    <a:pt x="110114" y="27939"/>
                    <a:pt x="99214" y="17017"/>
                  </a:cubicBezTo>
                  <a:cubicBezTo>
                    <a:pt x="88351" y="6108"/>
                    <a:pt x="73581" y="12"/>
                    <a:pt x="58164" y="12"/>
                  </a:cubicBezTo>
                  <a:cubicBezTo>
                    <a:pt x="42759" y="12"/>
                    <a:pt x="27989" y="6108"/>
                    <a:pt x="17076" y="17017"/>
                  </a:cubicBezTo>
                  <a:cubicBezTo>
                    <a:pt x="6226" y="27939"/>
                    <a:pt x="72" y="42722"/>
                    <a:pt x="72" y="58102"/>
                  </a:cubicBezTo>
                  <a:cubicBezTo>
                    <a:pt x="72" y="73532"/>
                    <a:pt x="6226" y="88315"/>
                    <a:pt x="17076" y="99224"/>
                  </a:cubicBezTo>
                  <a:cubicBezTo>
                    <a:pt x="27989" y="110095"/>
                    <a:pt x="42759" y="116242"/>
                    <a:pt x="58164" y="116242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7" name="Graphic 357">
            <a:extLst>
              <a:ext uri="{FF2B5EF4-FFF2-40B4-BE49-F238E27FC236}">
                <a16:creationId xmlns:a16="http://schemas.microsoft.com/office/drawing/2014/main" id="{ECB82592-F55A-1DFD-8817-BFFEDDBB085E}"/>
              </a:ext>
            </a:extLst>
          </p:cNvPr>
          <p:cNvGrpSpPr/>
          <p:nvPr/>
        </p:nvGrpSpPr>
        <p:grpSpPr>
          <a:xfrm>
            <a:off x="7211530" y="1967566"/>
            <a:ext cx="102621" cy="102708"/>
            <a:chOff x="-43885" y="145731"/>
            <a:chExt cx="116132" cy="116230"/>
          </a:xfrm>
        </p:grpSpPr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1004879-CF0E-79E4-A03A-A602FEBEBF29}"/>
                </a:ext>
              </a:extLst>
            </p:cNvPr>
            <p:cNvSpPr/>
            <p:nvPr/>
          </p:nvSpPr>
          <p:spPr>
            <a:xfrm>
              <a:off x="-43885" y="145731"/>
              <a:ext cx="116132" cy="116230"/>
            </a:xfrm>
            <a:custGeom>
              <a:avLst/>
              <a:gdLst>
                <a:gd name="connsiteX0" fmla="*/ 58104 w 116132"/>
                <a:gd name="connsiteY0" fmla="*/ 116237 h 116230"/>
                <a:gd name="connsiteX1" fmla="*/ 99192 w 116132"/>
                <a:gd name="connsiteY1" fmla="*/ 99219 h 116230"/>
                <a:gd name="connsiteX2" fmla="*/ 116196 w 116132"/>
                <a:gd name="connsiteY2" fmla="*/ 58148 h 116230"/>
                <a:gd name="connsiteX3" fmla="*/ 99192 w 116132"/>
                <a:gd name="connsiteY3" fmla="*/ 17025 h 116230"/>
                <a:gd name="connsiteX4" fmla="*/ 58104 w 116132"/>
                <a:gd name="connsiteY4" fmla="*/ 7 h 116230"/>
                <a:gd name="connsiteX5" fmla="*/ 17054 w 116132"/>
                <a:gd name="connsiteY5" fmla="*/ 17025 h 116230"/>
                <a:gd name="connsiteX6" fmla="*/ 63 w 116132"/>
                <a:gd name="connsiteY6" fmla="*/ 58148 h 116230"/>
                <a:gd name="connsiteX7" fmla="*/ 17054 w 116132"/>
                <a:gd name="connsiteY7" fmla="*/ 99219 h 116230"/>
                <a:gd name="connsiteX8" fmla="*/ 58104 w 116132"/>
                <a:gd name="connsiteY8" fmla="*/ 11623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04" y="116237"/>
                  </a:moveTo>
                  <a:cubicBezTo>
                    <a:pt x="73521" y="116237"/>
                    <a:pt x="88292" y="110141"/>
                    <a:pt x="99192" y="99219"/>
                  </a:cubicBezTo>
                  <a:cubicBezTo>
                    <a:pt x="110054" y="88361"/>
                    <a:pt x="116196" y="73578"/>
                    <a:pt x="116196" y="58148"/>
                  </a:cubicBezTo>
                  <a:cubicBezTo>
                    <a:pt x="116196" y="42717"/>
                    <a:pt x="110054" y="27934"/>
                    <a:pt x="99192" y="17025"/>
                  </a:cubicBezTo>
                  <a:cubicBezTo>
                    <a:pt x="88292" y="6154"/>
                    <a:pt x="73521" y="7"/>
                    <a:pt x="58104" y="7"/>
                  </a:cubicBezTo>
                  <a:cubicBezTo>
                    <a:pt x="42737" y="7"/>
                    <a:pt x="27967" y="6154"/>
                    <a:pt x="17054" y="17025"/>
                  </a:cubicBezTo>
                  <a:cubicBezTo>
                    <a:pt x="6154" y="27934"/>
                    <a:pt x="63" y="42717"/>
                    <a:pt x="63" y="58148"/>
                  </a:cubicBezTo>
                  <a:cubicBezTo>
                    <a:pt x="63" y="73578"/>
                    <a:pt x="6154" y="88361"/>
                    <a:pt x="17054" y="99219"/>
                  </a:cubicBezTo>
                  <a:cubicBezTo>
                    <a:pt x="27967" y="110141"/>
                    <a:pt x="42737" y="116237"/>
                    <a:pt x="58104" y="116237"/>
                  </a:cubicBez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13A75782-213E-F9E3-CE61-71CE3763B7A8}"/>
                </a:ext>
              </a:extLst>
            </p:cNvPr>
            <p:cNvSpPr/>
            <p:nvPr/>
          </p:nvSpPr>
          <p:spPr>
            <a:xfrm>
              <a:off x="-43885" y="145731"/>
              <a:ext cx="116132" cy="116230"/>
            </a:xfrm>
            <a:custGeom>
              <a:avLst/>
              <a:gdLst>
                <a:gd name="connsiteX0" fmla="*/ 58104 w 116132"/>
                <a:gd name="connsiteY0" fmla="*/ 116237 h 116230"/>
                <a:gd name="connsiteX1" fmla="*/ 99192 w 116132"/>
                <a:gd name="connsiteY1" fmla="*/ 99219 h 116230"/>
                <a:gd name="connsiteX2" fmla="*/ 116196 w 116132"/>
                <a:gd name="connsiteY2" fmla="*/ 58148 h 116230"/>
                <a:gd name="connsiteX3" fmla="*/ 99192 w 116132"/>
                <a:gd name="connsiteY3" fmla="*/ 17025 h 116230"/>
                <a:gd name="connsiteX4" fmla="*/ 58104 w 116132"/>
                <a:gd name="connsiteY4" fmla="*/ 7 h 116230"/>
                <a:gd name="connsiteX5" fmla="*/ 17054 w 116132"/>
                <a:gd name="connsiteY5" fmla="*/ 17025 h 116230"/>
                <a:gd name="connsiteX6" fmla="*/ 63 w 116132"/>
                <a:gd name="connsiteY6" fmla="*/ 58148 h 116230"/>
                <a:gd name="connsiteX7" fmla="*/ 17054 w 116132"/>
                <a:gd name="connsiteY7" fmla="*/ 99219 h 116230"/>
                <a:gd name="connsiteX8" fmla="*/ 58104 w 116132"/>
                <a:gd name="connsiteY8" fmla="*/ 11623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04" y="116237"/>
                  </a:moveTo>
                  <a:cubicBezTo>
                    <a:pt x="73521" y="116237"/>
                    <a:pt x="88292" y="110141"/>
                    <a:pt x="99192" y="99219"/>
                  </a:cubicBezTo>
                  <a:cubicBezTo>
                    <a:pt x="110054" y="88361"/>
                    <a:pt x="116196" y="73578"/>
                    <a:pt x="116196" y="58148"/>
                  </a:cubicBezTo>
                  <a:cubicBezTo>
                    <a:pt x="116196" y="42717"/>
                    <a:pt x="110054" y="27934"/>
                    <a:pt x="99192" y="17025"/>
                  </a:cubicBezTo>
                  <a:cubicBezTo>
                    <a:pt x="88292" y="6154"/>
                    <a:pt x="73521" y="7"/>
                    <a:pt x="58104" y="7"/>
                  </a:cubicBezTo>
                  <a:cubicBezTo>
                    <a:pt x="42737" y="7"/>
                    <a:pt x="27967" y="6154"/>
                    <a:pt x="17054" y="17025"/>
                  </a:cubicBezTo>
                  <a:cubicBezTo>
                    <a:pt x="6154" y="27934"/>
                    <a:pt x="63" y="42717"/>
                    <a:pt x="63" y="58148"/>
                  </a:cubicBezTo>
                  <a:cubicBezTo>
                    <a:pt x="63" y="73578"/>
                    <a:pt x="6154" y="88361"/>
                    <a:pt x="17054" y="99219"/>
                  </a:cubicBezTo>
                  <a:cubicBezTo>
                    <a:pt x="27967" y="110141"/>
                    <a:pt x="42737" y="116237"/>
                    <a:pt x="58104" y="116237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0" name="Graphic 357">
            <a:extLst>
              <a:ext uri="{FF2B5EF4-FFF2-40B4-BE49-F238E27FC236}">
                <a16:creationId xmlns:a16="http://schemas.microsoft.com/office/drawing/2014/main" id="{8C7E76A3-0BBC-7536-4B16-209067DD1D2F}"/>
              </a:ext>
            </a:extLst>
          </p:cNvPr>
          <p:cNvGrpSpPr/>
          <p:nvPr/>
        </p:nvGrpSpPr>
        <p:grpSpPr>
          <a:xfrm>
            <a:off x="6901334" y="1935908"/>
            <a:ext cx="102621" cy="102718"/>
            <a:chOff x="-394922" y="109905"/>
            <a:chExt cx="116132" cy="116242"/>
          </a:xfrm>
        </p:grpSpPr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2207EBBF-CFCD-DED9-1752-FAC882EB0E57}"/>
                </a:ext>
              </a:extLst>
            </p:cNvPr>
            <p:cNvSpPr/>
            <p:nvPr/>
          </p:nvSpPr>
          <p:spPr>
            <a:xfrm>
              <a:off x="-394922" y="109905"/>
              <a:ext cx="116132" cy="116242"/>
            </a:xfrm>
            <a:custGeom>
              <a:avLst/>
              <a:gdLst>
                <a:gd name="connsiteX0" fmla="*/ 58095 w 116132"/>
                <a:gd name="connsiteY0" fmla="*/ 116249 h 116242"/>
                <a:gd name="connsiteX1" fmla="*/ 99183 w 116132"/>
                <a:gd name="connsiteY1" fmla="*/ 99231 h 116242"/>
                <a:gd name="connsiteX2" fmla="*/ 116186 w 116132"/>
                <a:gd name="connsiteY2" fmla="*/ 58159 h 116242"/>
                <a:gd name="connsiteX3" fmla="*/ 99183 w 116132"/>
                <a:gd name="connsiteY3" fmla="*/ 17024 h 116242"/>
                <a:gd name="connsiteX4" fmla="*/ 58095 w 116132"/>
                <a:gd name="connsiteY4" fmla="*/ 6 h 116242"/>
                <a:gd name="connsiteX5" fmla="*/ 17045 w 116132"/>
                <a:gd name="connsiteY5" fmla="*/ 17024 h 116242"/>
                <a:gd name="connsiteX6" fmla="*/ 54 w 116132"/>
                <a:gd name="connsiteY6" fmla="*/ 58159 h 116242"/>
                <a:gd name="connsiteX7" fmla="*/ 17045 w 116132"/>
                <a:gd name="connsiteY7" fmla="*/ 99231 h 116242"/>
                <a:gd name="connsiteX8" fmla="*/ 58095 w 116132"/>
                <a:gd name="connsiteY8" fmla="*/ 116249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42">
                  <a:moveTo>
                    <a:pt x="58095" y="116249"/>
                  </a:moveTo>
                  <a:cubicBezTo>
                    <a:pt x="73512" y="116249"/>
                    <a:pt x="88283" y="110140"/>
                    <a:pt x="99183" y="99231"/>
                  </a:cubicBezTo>
                  <a:cubicBezTo>
                    <a:pt x="110045" y="88322"/>
                    <a:pt x="116186" y="73526"/>
                    <a:pt x="116186" y="58159"/>
                  </a:cubicBezTo>
                  <a:cubicBezTo>
                    <a:pt x="116186" y="42729"/>
                    <a:pt x="110045" y="27946"/>
                    <a:pt x="99183" y="17024"/>
                  </a:cubicBezTo>
                  <a:cubicBezTo>
                    <a:pt x="88283" y="6166"/>
                    <a:pt x="73512" y="6"/>
                    <a:pt x="58095" y="6"/>
                  </a:cubicBezTo>
                  <a:cubicBezTo>
                    <a:pt x="42728" y="6"/>
                    <a:pt x="27958" y="6166"/>
                    <a:pt x="17045" y="17024"/>
                  </a:cubicBezTo>
                  <a:cubicBezTo>
                    <a:pt x="6145" y="27946"/>
                    <a:pt x="54" y="42729"/>
                    <a:pt x="54" y="58159"/>
                  </a:cubicBezTo>
                  <a:cubicBezTo>
                    <a:pt x="54" y="73526"/>
                    <a:pt x="6145" y="88322"/>
                    <a:pt x="17045" y="99231"/>
                  </a:cubicBezTo>
                  <a:cubicBezTo>
                    <a:pt x="27958" y="110140"/>
                    <a:pt x="42728" y="116249"/>
                    <a:pt x="58095" y="116249"/>
                  </a:cubicBez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6E4ADDA7-E39D-774D-9469-34D314B4D49E}"/>
                </a:ext>
              </a:extLst>
            </p:cNvPr>
            <p:cNvSpPr/>
            <p:nvPr/>
          </p:nvSpPr>
          <p:spPr>
            <a:xfrm>
              <a:off x="-394922" y="109905"/>
              <a:ext cx="116132" cy="116242"/>
            </a:xfrm>
            <a:custGeom>
              <a:avLst/>
              <a:gdLst>
                <a:gd name="connsiteX0" fmla="*/ 58095 w 116132"/>
                <a:gd name="connsiteY0" fmla="*/ 116249 h 116242"/>
                <a:gd name="connsiteX1" fmla="*/ 99183 w 116132"/>
                <a:gd name="connsiteY1" fmla="*/ 99231 h 116242"/>
                <a:gd name="connsiteX2" fmla="*/ 116186 w 116132"/>
                <a:gd name="connsiteY2" fmla="*/ 58159 h 116242"/>
                <a:gd name="connsiteX3" fmla="*/ 99183 w 116132"/>
                <a:gd name="connsiteY3" fmla="*/ 17024 h 116242"/>
                <a:gd name="connsiteX4" fmla="*/ 58095 w 116132"/>
                <a:gd name="connsiteY4" fmla="*/ 6 h 116242"/>
                <a:gd name="connsiteX5" fmla="*/ 17045 w 116132"/>
                <a:gd name="connsiteY5" fmla="*/ 17024 h 116242"/>
                <a:gd name="connsiteX6" fmla="*/ 54 w 116132"/>
                <a:gd name="connsiteY6" fmla="*/ 58159 h 116242"/>
                <a:gd name="connsiteX7" fmla="*/ 17045 w 116132"/>
                <a:gd name="connsiteY7" fmla="*/ 99231 h 116242"/>
                <a:gd name="connsiteX8" fmla="*/ 58095 w 116132"/>
                <a:gd name="connsiteY8" fmla="*/ 116249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42">
                  <a:moveTo>
                    <a:pt x="58095" y="116249"/>
                  </a:moveTo>
                  <a:cubicBezTo>
                    <a:pt x="73512" y="116249"/>
                    <a:pt x="88283" y="110140"/>
                    <a:pt x="99183" y="99231"/>
                  </a:cubicBezTo>
                  <a:cubicBezTo>
                    <a:pt x="110045" y="88322"/>
                    <a:pt x="116186" y="73526"/>
                    <a:pt x="116186" y="58159"/>
                  </a:cubicBezTo>
                  <a:cubicBezTo>
                    <a:pt x="116186" y="42729"/>
                    <a:pt x="110045" y="27946"/>
                    <a:pt x="99183" y="17024"/>
                  </a:cubicBezTo>
                  <a:cubicBezTo>
                    <a:pt x="88283" y="6166"/>
                    <a:pt x="73512" y="6"/>
                    <a:pt x="58095" y="6"/>
                  </a:cubicBezTo>
                  <a:cubicBezTo>
                    <a:pt x="42728" y="6"/>
                    <a:pt x="27958" y="6166"/>
                    <a:pt x="17045" y="17024"/>
                  </a:cubicBezTo>
                  <a:cubicBezTo>
                    <a:pt x="6145" y="27946"/>
                    <a:pt x="54" y="42729"/>
                    <a:pt x="54" y="58159"/>
                  </a:cubicBezTo>
                  <a:cubicBezTo>
                    <a:pt x="54" y="73526"/>
                    <a:pt x="6145" y="88322"/>
                    <a:pt x="17045" y="99231"/>
                  </a:cubicBezTo>
                  <a:cubicBezTo>
                    <a:pt x="27958" y="110140"/>
                    <a:pt x="42728" y="116249"/>
                    <a:pt x="58095" y="116249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3" name="Graphic 357">
            <a:extLst>
              <a:ext uri="{FF2B5EF4-FFF2-40B4-BE49-F238E27FC236}">
                <a16:creationId xmlns:a16="http://schemas.microsoft.com/office/drawing/2014/main" id="{42D507A3-DDB4-887B-2FF6-B8A59A960A2F}"/>
              </a:ext>
            </a:extLst>
          </p:cNvPr>
          <p:cNvGrpSpPr/>
          <p:nvPr/>
        </p:nvGrpSpPr>
        <p:grpSpPr>
          <a:xfrm>
            <a:off x="6600242" y="1963358"/>
            <a:ext cx="102621" cy="102708"/>
            <a:chOff x="-735655" y="140969"/>
            <a:chExt cx="116132" cy="116230"/>
          </a:xfrm>
        </p:grpSpPr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7FAE911C-C181-D3BC-47A6-CF499EB607BE}"/>
                </a:ext>
              </a:extLst>
            </p:cNvPr>
            <p:cNvSpPr/>
            <p:nvPr/>
          </p:nvSpPr>
          <p:spPr>
            <a:xfrm>
              <a:off x="-735655" y="140969"/>
              <a:ext cx="116132" cy="116230"/>
            </a:xfrm>
            <a:custGeom>
              <a:avLst/>
              <a:gdLst>
                <a:gd name="connsiteX0" fmla="*/ 58137 w 116132"/>
                <a:gd name="connsiteY0" fmla="*/ 116237 h 116230"/>
                <a:gd name="connsiteX1" fmla="*/ 99187 w 116132"/>
                <a:gd name="connsiteY1" fmla="*/ 99219 h 116230"/>
                <a:gd name="connsiteX2" fmla="*/ 116177 w 116132"/>
                <a:gd name="connsiteY2" fmla="*/ 58147 h 116230"/>
                <a:gd name="connsiteX3" fmla="*/ 99187 w 116132"/>
                <a:gd name="connsiteY3" fmla="*/ 17025 h 116230"/>
                <a:gd name="connsiteX4" fmla="*/ 58137 w 116132"/>
                <a:gd name="connsiteY4" fmla="*/ 7 h 116230"/>
                <a:gd name="connsiteX5" fmla="*/ 17049 w 116132"/>
                <a:gd name="connsiteY5" fmla="*/ 17025 h 116230"/>
                <a:gd name="connsiteX6" fmla="*/ 45 w 116132"/>
                <a:gd name="connsiteY6" fmla="*/ 58147 h 116230"/>
                <a:gd name="connsiteX7" fmla="*/ 17049 w 116132"/>
                <a:gd name="connsiteY7" fmla="*/ 99219 h 116230"/>
                <a:gd name="connsiteX8" fmla="*/ 58137 w 116132"/>
                <a:gd name="connsiteY8" fmla="*/ 11623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37" y="116237"/>
                  </a:moveTo>
                  <a:cubicBezTo>
                    <a:pt x="73503" y="116237"/>
                    <a:pt x="88274" y="110141"/>
                    <a:pt x="99187" y="99219"/>
                  </a:cubicBezTo>
                  <a:cubicBezTo>
                    <a:pt x="110087" y="88310"/>
                    <a:pt x="116177" y="73527"/>
                    <a:pt x="116177" y="58147"/>
                  </a:cubicBezTo>
                  <a:cubicBezTo>
                    <a:pt x="116177" y="42717"/>
                    <a:pt x="110087" y="27934"/>
                    <a:pt x="99187" y="17025"/>
                  </a:cubicBezTo>
                  <a:cubicBezTo>
                    <a:pt x="88274" y="6154"/>
                    <a:pt x="73503" y="7"/>
                    <a:pt x="58137" y="7"/>
                  </a:cubicBezTo>
                  <a:cubicBezTo>
                    <a:pt x="42719" y="7"/>
                    <a:pt x="27949" y="6154"/>
                    <a:pt x="17049" y="17025"/>
                  </a:cubicBezTo>
                  <a:cubicBezTo>
                    <a:pt x="6187" y="27934"/>
                    <a:pt x="45" y="42717"/>
                    <a:pt x="45" y="58147"/>
                  </a:cubicBezTo>
                  <a:cubicBezTo>
                    <a:pt x="45" y="73527"/>
                    <a:pt x="6187" y="88310"/>
                    <a:pt x="17049" y="99219"/>
                  </a:cubicBezTo>
                  <a:cubicBezTo>
                    <a:pt x="27949" y="110141"/>
                    <a:pt x="42719" y="116237"/>
                    <a:pt x="58137" y="116237"/>
                  </a:cubicBez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EF688A43-2E17-F8FD-6FA6-2E304E493F41}"/>
                </a:ext>
              </a:extLst>
            </p:cNvPr>
            <p:cNvSpPr/>
            <p:nvPr/>
          </p:nvSpPr>
          <p:spPr>
            <a:xfrm>
              <a:off x="-735655" y="140969"/>
              <a:ext cx="116132" cy="116230"/>
            </a:xfrm>
            <a:custGeom>
              <a:avLst/>
              <a:gdLst>
                <a:gd name="connsiteX0" fmla="*/ 58137 w 116132"/>
                <a:gd name="connsiteY0" fmla="*/ 116237 h 116230"/>
                <a:gd name="connsiteX1" fmla="*/ 99187 w 116132"/>
                <a:gd name="connsiteY1" fmla="*/ 99219 h 116230"/>
                <a:gd name="connsiteX2" fmla="*/ 116177 w 116132"/>
                <a:gd name="connsiteY2" fmla="*/ 58147 h 116230"/>
                <a:gd name="connsiteX3" fmla="*/ 99187 w 116132"/>
                <a:gd name="connsiteY3" fmla="*/ 17025 h 116230"/>
                <a:gd name="connsiteX4" fmla="*/ 58137 w 116132"/>
                <a:gd name="connsiteY4" fmla="*/ 7 h 116230"/>
                <a:gd name="connsiteX5" fmla="*/ 17049 w 116132"/>
                <a:gd name="connsiteY5" fmla="*/ 17025 h 116230"/>
                <a:gd name="connsiteX6" fmla="*/ 45 w 116132"/>
                <a:gd name="connsiteY6" fmla="*/ 58147 h 116230"/>
                <a:gd name="connsiteX7" fmla="*/ 17049 w 116132"/>
                <a:gd name="connsiteY7" fmla="*/ 99219 h 116230"/>
                <a:gd name="connsiteX8" fmla="*/ 58137 w 116132"/>
                <a:gd name="connsiteY8" fmla="*/ 11623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137" y="116237"/>
                  </a:moveTo>
                  <a:cubicBezTo>
                    <a:pt x="73503" y="116237"/>
                    <a:pt x="88274" y="110141"/>
                    <a:pt x="99187" y="99219"/>
                  </a:cubicBezTo>
                  <a:cubicBezTo>
                    <a:pt x="110087" y="88310"/>
                    <a:pt x="116177" y="73527"/>
                    <a:pt x="116177" y="58147"/>
                  </a:cubicBezTo>
                  <a:cubicBezTo>
                    <a:pt x="116177" y="42717"/>
                    <a:pt x="110087" y="27934"/>
                    <a:pt x="99187" y="17025"/>
                  </a:cubicBezTo>
                  <a:cubicBezTo>
                    <a:pt x="88274" y="6154"/>
                    <a:pt x="73503" y="7"/>
                    <a:pt x="58137" y="7"/>
                  </a:cubicBezTo>
                  <a:cubicBezTo>
                    <a:pt x="42719" y="7"/>
                    <a:pt x="27949" y="6154"/>
                    <a:pt x="17049" y="17025"/>
                  </a:cubicBezTo>
                  <a:cubicBezTo>
                    <a:pt x="6187" y="27934"/>
                    <a:pt x="45" y="42717"/>
                    <a:pt x="45" y="58147"/>
                  </a:cubicBezTo>
                  <a:cubicBezTo>
                    <a:pt x="45" y="73527"/>
                    <a:pt x="6187" y="88310"/>
                    <a:pt x="17049" y="99219"/>
                  </a:cubicBezTo>
                  <a:cubicBezTo>
                    <a:pt x="27949" y="110141"/>
                    <a:pt x="42719" y="116237"/>
                    <a:pt x="58137" y="116237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6" name="Graphic 357">
            <a:extLst>
              <a:ext uri="{FF2B5EF4-FFF2-40B4-BE49-F238E27FC236}">
                <a16:creationId xmlns:a16="http://schemas.microsoft.com/office/drawing/2014/main" id="{814090F8-2CB7-26E3-0A85-1D8A39D209A9}"/>
              </a:ext>
            </a:extLst>
          </p:cNvPr>
          <p:cNvGrpSpPr/>
          <p:nvPr/>
        </p:nvGrpSpPr>
        <p:grpSpPr>
          <a:xfrm>
            <a:off x="10521027" y="1980674"/>
            <a:ext cx="102621" cy="102708"/>
            <a:chOff x="3701337" y="160565"/>
            <a:chExt cx="116132" cy="116230"/>
          </a:xfrm>
        </p:grpSpPr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160ACCD6-45F1-8103-DD7B-C9084461A1F6}"/>
                </a:ext>
              </a:extLst>
            </p:cNvPr>
            <p:cNvSpPr/>
            <p:nvPr/>
          </p:nvSpPr>
          <p:spPr>
            <a:xfrm>
              <a:off x="3701337" y="160565"/>
              <a:ext cx="116132" cy="116230"/>
            </a:xfrm>
            <a:custGeom>
              <a:avLst/>
              <a:gdLst>
                <a:gd name="connsiteX0" fmla="*/ 58253 w 116132"/>
                <a:gd name="connsiteY0" fmla="*/ 8 h 116230"/>
                <a:gd name="connsiteX1" fmla="*/ 99303 w 116132"/>
                <a:gd name="connsiteY1" fmla="*/ 17025 h 116230"/>
                <a:gd name="connsiteX2" fmla="*/ 116294 w 116132"/>
                <a:gd name="connsiteY2" fmla="*/ 58097 h 116230"/>
                <a:gd name="connsiteX3" fmla="*/ 99303 w 116132"/>
                <a:gd name="connsiteY3" fmla="*/ 99169 h 116230"/>
                <a:gd name="connsiteX4" fmla="*/ 58253 w 116132"/>
                <a:gd name="connsiteY4" fmla="*/ 116238 h 116230"/>
                <a:gd name="connsiteX5" fmla="*/ 17165 w 116132"/>
                <a:gd name="connsiteY5" fmla="*/ 99169 h 116230"/>
                <a:gd name="connsiteX6" fmla="*/ 162 w 116132"/>
                <a:gd name="connsiteY6" fmla="*/ 58097 h 116230"/>
                <a:gd name="connsiteX7" fmla="*/ 17165 w 116132"/>
                <a:gd name="connsiteY7" fmla="*/ 17025 h 116230"/>
                <a:gd name="connsiteX8" fmla="*/ 58253 w 116132"/>
                <a:gd name="connsiteY8" fmla="*/ 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253" y="8"/>
                  </a:moveTo>
                  <a:cubicBezTo>
                    <a:pt x="73620" y="8"/>
                    <a:pt x="88390" y="6103"/>
                    <a:pt x="99303" y="17025"/>
                  </a:cubicBezTo>
                  <a:cubicBezTo>
                    <a:pt x="110203" y="27884"/>
                    <a:pt x="116294" y="42667"/>
                    <a:pt x="116294" y="58097"/>
                  </a:cubicBezTo>
                  <a:cubicBezTo>
                    <a:pt x="116294" y="73528"/>
                    <a:pt x="110203" y="88310"/>
                    <a:pt x="99303" y="99169"/>
                  </a:cubicBezTo>
                  <a:cubicBezTo>
                    <a:pt x="88390" y="110091"/>
                    <a:pt x="73620" y="116238"/>
                    <a:pt x="58253" y="116238"/>
                  </a:cubicBezTo>
                  <a:cubicBezTo>
                    <a:pt x="42836" y="116238"/>
                    <a:pt x="28065" y="110091"/>
                    <a:pt x="17165" y="99169"/>
                  </a:cubicBezTo>
                  <a:cubicBezTo>
                    <a:pt x="6303" y="88310"/>
                    <a:pt x="162" y="73528"/>
                    <a:pt x="162" y="58097"/>
                  </a:cubicBezTo>
                  <a:cubicBezTo>
                    <a:pt x="162" y="42667"/>
                    <a:pt x="6303" y="27884"/>
                    <a:pt x="17165" y="17025"/>
                  </a:cubicBezTo>
                  <a:cubicBezTo>
                    <a:pt x="28065" y="6103"/>
                    <a:pt x="42836" y="8"/>
                    <a:pt x="58253" y="8"/>
                  </a:cubicBezTo>
                  <a:close/>
                </a:path>
              </a:pathLst>
            </a:custGeom>
            <a:solidFill>
              <a:srgbClr val="EC84E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AC8B2154-22B5-A30D-5B37-E1B9DC18E6D1}"/>
                </a:ext>
              </a:extLst>
            </p:cNvPr>
            <p:cNvSpPr/>
            <p:nvPr/>
          </p:nvSpPr>
          <p:spPr>
            <a:xfrm flipV="1">
              <a:off x="3701337" y="160565"/>
              <a:ext cx="116132" cy="116230"/>
            </a:xfrm>
            <a:custGeom>
              <a:avLst/>
              <a:gdLst>
                <a:gd name="connsiteX0" fmla="*/ 58253 w 116132"/>
                <a:gd name="connsiteY0" fmla="*/ 116283 h 116230"/>
                <a:gd name="connsiteX1" fmla="*/ 99303 w 116132"/>
                <a:gd name="connsiteY1" fmla="*/ 99265 h 116230"/>
                <a:gd name="connsiteX2" fmla="*/ 116294 w 116132"/>
                <a:gd name="connsiteY2" fmla="*/ 58193 h 116230"/>
                <a:gd name="connsiteX3" fmla="*/ 99303 w 116132"/>
                <a:gd name="connsiteY3" fmla="*/ 17121 h 116230"/>
                <a:gd name="connsiteX4" fmla="*/ 58253 w 116132"/>
                <a:gd name="connsiteY4" fmla="*/ 53 h 116230"/>
                <a:gd name="connsiteX5" fmla="*/ 17165 w 116132"/>
                <a:gd name="connsiteY5" fmla="*/ 17121 h 116230"/>
                <a:gd name="connsiteX6" fmla="*/ 162 w 116132"/>
                <a:gd name="connsiteY6" fmla="*/ 58193 h 116230"/>
                <a:gd name="connsiteX7" fmla="*/ 17165 w 116132"/>
                <a:gd name="connsiteY7" fmla="*/ 99265 h 116230"/>
                <a:gd name="connsiteX8" fmla="*/ 58253 w 116132"/>
                <a:gd name="connsiteY8" fmla="*/ 11628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253" y="116283"/>
                  </a:moveTo>
                  <a:cubicBezTo>
                    <a:pt x="73620" y="116283"/>
                    <a:pt x="88390" y="110187"/>
                    <a:pt x="99303" y="99265"/>
                  </a:cubicBezTo>
                  <a:cubicBezTo>
                    <a:pt x="110203" y="88406"/>
                    <a:pt x="116294" y="73623"/>
                    <a:pt x="116294" y="58193"/>
                  </a:cubicBezTo>
                  <a:cubicBezTo>
                    <a:pt x="116294" y="42763"/>
                    <a:pt x="110203" y="27980"/>
                    <a:pt x="99303" y="17121"/>
                  </a:cubicBezTo>
                  <a:cubicBezTo>
                    <a:pt x="88390" y="6199"/>
                    <a:pt x="73620" y="53"/>
                    <a:pt x="58253" y="53"/>
                  </a:cubicBezTo>
                  <a:cubicBezTo>
                    <a:pt x="42836" y="53"/>
                    <a:pt x="28065" y="6199"/>
                    <a:pt x="17165" y="17121"/>
                  </a:cubicBezTo>
                  <a:cubicBezTo>
                    <a:pt x="6303" y="27980"/>
                    <a:pt x="162" y="42763"/>
                    <a:pt x="162" y="58193"/>
                  </a:cubicBezTo>
                  <a:cubicBezTo>
                    <a:pt x="162" y="73623"/>
                    <a:pt x="6303" y="88406"/>
                    <a:pt x="17165" y="99265"/>
                  </a:cubicBezTo>
                  <a:cubicBezTo>
                    <a:pt x="28065" y="110187"/>
                    <a:pt x="42836" y="116283"/>
                    <a:pt x="58253" y="116283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9" name="Graphic 357">
            <a:extLst>
              <a:ext uri="{FF2B5EF4-FFF2-40B4-BE49-F238E27FC236}">
                <a16:creationId xmlns:a16="http://schemas.microsoft.com/office/drawing/2014/main" id="{7F2136E4-FE26-16CD-35AD-50FBE6119C78}"/>
              </a:ext>
            </a:extLst>
          </p:cNvPr>
          <p:cNvGrpSpPr/>
          <p:nvPr/>
        </p:nvGrpSpPr>
        <p:grpSpPr>
          <a:xfrm>
            <a:off x="10724655" y="2066066"/>
            <a:ext cx="102633" cy="102708"/>
            <a:chOff x="3931775" y="257199"/>
            <a:chExt cx="116145" cy="116230"/>
          </a:xfrm>
        </p:grpSpPr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1619A650-D82C-9855-53C6-75C66D7282A6}"/>
                </a:ext>
              </a:extLst>
            </p:cNvPr>
            <p:cNvSpPr/>
            <p:nvPr/>
          </p:nvSpPr>
          <p:spPr>
            <a:xfrm>
              <a:off x="3931775" y="257199"/>
              <a:ext cx="116145" cy="116230"/>
            </a:xfrm>
            <a:custGeom>
              <a:avLst/>
              <a:gdLst>
                <a:gd name="connsiteX0" fmla="*/ 58209 w 116145"/>
                <a:gd name="connsiteY0" fmla="*/ 10 h 116230"/>
                <a:gd name="connsiteX1" fmla="*/ 99309 w 116145"/>
                <a:gd name="connsiteY1" fmla="*/ 17028 h 116230"/>
                <a:gd name="connsiteX2" fmla="*/ 116313 w 116145"/>
                <a:gd name="connsiteY2" fmla="*/ 58100 h 116230"/>
                <a:gd name="connsiteX3" fmla="*/ 99309 w 116145"/>
                <a:gd name="connsiteY3" fmla="*/ 99235 h 116230"/>
                <a:gd name="connsiteX4" fmla="*/ 58209 w 116145"/>
                <a:gd name="connsiteY4" fmla="*/ 116240 h 116230"/>
                <a:gd name="connsiteX5" fmla="*/ 17171 w 116145"/>
                <a:gd name="connsiteY5" fmla="*/ 99235 h 116230"/>
                <a:gd name="connsiteX6" fmla="*/ 168 w 116145"/>
                <a:gd name="connsiteY6" fmla="*/ 58100 h 116230"/>
                <a:gd name="connsiteX7" fmla="*/ 17171 w 116145"/>
                <a:gd name="connsiteY7" fmla="*/ 17028 h 116230"/>
                <a:gd name="connsiteX8" fmla="*/ 58209 w 116145"/>
                <a:gd name="connsiteY8" fmla="*/ 10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09" y="10"/>
                  </a:moveTo>
                  <a:cubicBezTo>
                    <a:pt x="73626" y="10"/>
                    <a:pt x="88396" y="6119"/>
                    <a:pt x="99309" y="17028"/>
                  </a:cubicBezTo>
                  <a:cubicBezTo>
                    <a:pt x="110209" y="27937"/>
                    <a:pt x="116313" y="42720"/>
                    <a:pt x="116313" y="58100"/>
                  </a:cubicBezTo>
                  <a:cubicBezTo>
                    <a:pt x="116313" y="73530"/>
                    <a:pt x="110209" y="88313"/>
                    <a:pt x="99309" y="99235"/>
                  </a:cubicBezTo>
                  <a:cubicBezTo>
                    <a:pt x="88396" y="110093"/>
                    <a:pt x="73626" y="116240"/>
                    <a:pt x="58209" y="116240"/>
                  </a:cubicBezTo>
                  <a:cubicBezTo>
                    <a:pt x="42854" y="116240"/>
                    <a:pt x="28071" y="110093"/>
                    <a:pt x="17171" y="99235"/>
                  </a:cubicBezTo>
                  <a:cubicBezTo>
                    <a:pt x="6271" y="88313"/>
                    <a:pt x="168" y="73530"/>
                    <a:pt x="168" y="58100"/>
                  </a:cubicBezTo>
                  <a:cubicBezTo>
                    <a:pt x="168" y="42720"/>
                    <a:pt x="6271" y="27937"/>
                    <a:pt x="17171" y="17028"/>
                  </a:cubicBezTo>
                  <a:cubicBezTo>
                    <a:pt x="28071" y="6119"/>
                    <a:pt x="42854" y="10"/>
                    <a:pt x="58209" y="10"/>
                  </a:cubicBezTo>
                  <a:close/>
                </a:path>
              </a:pathLst>
            </a:custGeom>
            <a:solidFill>
              <a:srgbClr val="FF009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B358CD5F-7295-0E20-8DD6-22DFDFEC0EB0}"/>
                </a:ext>
              </a:extLst>
            </p:cNvPr>
            <p:cNvSpPr/>
            <p:nvPr/>
          </p:nvSpPr>
          <p:spPr>
            <a:xfrm flipV="1">
              <a:off x="3931775" y="257199"/>
              <a:ext cx="116145" cy="116230"/>
            </a:xfrm>
            <a:custGeom>
              <a:avLst/>
              <a:gdLst>
                <a:gd name="connsiteX0" fmla="*/ 58209 w 116145"/>
                <a:gd name="connsiteY0" fmla="*/ 116300 h 116230"/>
                <a:gd name="connsiteX1" fmla="*/ 99309 w 116145"/>
                <a:gd name="connsiteY1" fmla="*/ 99282 h 116230"/>
                <a:gd name="connsiteX2" fmla="*/ 116313 w 116145"/>
                <a:gd name="connsiteY2" fmla="*/ 58211 h 116230"/>
                <a:gd name="connsiteX3" fmla="*/ 99309 w 116145"/>
                <a:gd name="connsiteY3" fmla="*/ 17076 h 116230"/>
                <a:gd name="connsiteX4" fmla="*/ 58209 w 116145"/>
                <a:gd name="connsiteY4" fmla="*/ 70 h 116230"/>
                <a:gd name="connsiteX5" fmla="*/ 17171 w 116145"/>
                <a:gd name="connsiteY5" fmla="*/ 17076 h 116230"/>
                <a:gd name="connsiteX6" fmla="*/ 168 w 116145"/>
                <a:gd name="connsiteY6" fmla="*/ 58211 h 116230"/>
                <a:gd name="connsiteX7" fmla="*/ 17171 w 116145"/>
                <a:gd name="connsiteY7" fmla="*/ 99282 h 116230"/>
                <a:gd name="connsiteX8" fmla="*/ 58209 w 116145"/>
                <a:gd name="connsiteY8" fmla="*/ 116300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09" y="116300"/>
                  </a:moveTo>
                  <a:cubicBezTo>
                    <a:pt x="73626" y="116300"/>
                    <a:pt x="88396" y="110192"/>
                    <a:pt x="99309" y="99282"/>
                  </a:cubicBezTo>
                  <a:cubicBezTo>
                    <a:pt x="110209" y="88373"/>
                    <a:pt x="116313" y="73590"/>
                    <a:pt x="116313" y="58211"/>
                  </a:cubicBezTo>
                  <a:cubicBezTo>
                    <a:pt x="116313" y="42780"/>
                    <a:pt x="110209" y="27998"/>
                    <a:pt x="99309" y="17076"/>
                  </a:cubicBezTo>
                  <a:cubicBezTo>
                    <a:pt x="88396" y="6217"/>
                    <a:pt x="73626" y="70"/>
                    <a:pt x="58209" y="70"/>
                  </a:cubicBezTo>
                  <a:cubicBezTo>
                    <a:pt x="42854" y="70"/>
                    <a:pt x="28071" y="6217"/>
                    <a:pt x="17171" y="17076"/>
                  </a:cubicBezTo>
                  <a:cubicBezTo>
                    <a:pt x="6271" y="27998"/>
                    <a:pt x="168" y="42780"/>
                    <a:pt x="168" y="58211"/>
                  </a:cubicBezTo>
                  <a:cubicBezTo>
                    <a:pt x="168" y="73590"/>
                    <a:pt x="6271" y="88373"/>
                    <a:pt x="17171" y="99282"/>
                  </a:cubicBezTo>
                  <a:cubicBezTo>
                    <a:pt x="28071" y="110192"/>
                    <a:pt x="42854" y="116300"/>
                    <a:pt x="58209" y="116300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2" name="Graphic 357">
            <a:extLst>
              <a:ext uri="{FF2B5EF4-FFF2-40B4-BE49-F238E27FC236}">
                <a16:creationId xmlns:a16="http://schemas.microsoft.com/office/drawing/2014/main" id="{63114074-D7A8-A9C2-5574-8FD08CBDDEFC}"/>
              </a:ext>
            </a:extLst>
          </p:cNvPr>
          <p:cNvGrpSpPr/>
          <p:nvPr/>
        </p:nvGrpSpPr>
        <p:grpSpPr>
          <a:xfrm>
            <a:off x="10951416" y="2172813"/>
            <a:ext cx="102621" cy="102708"/>
            <a:chOff x="4188391" y="378001"/>
            <a:chExt cx="116132" cy="116230"/>
          </a:xfrm>
        </p:grpSpPr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E9D5C50A-195F-3BD5-81C2-204339D7678C}"/>
                </a:ext>
              </a:extLst>
            </p:cNvPr>
            <p:cNvSpPr/>
            <p:nvPr/>
          </p:nvSpPr>
          <p:spPr>
            <a:xfrm>
              <a:off x="4188391" y="378001"/>
              <a:ext cx="116132" cy="116230"/>
            </a:xfrm>
            <a:custGeom>
              <a:avLst/>
              <a:gdLst>
                <a:gd name="connsiteX0" fmla="*/ 58265 w 116132"/>
                <a:gd name="connsiteY0" fmla="*/ 13 h 116230"/>
                <a:gd name="connsiteX1" fmla="*/ 99303 w 116132"/>
                <a:gd name="connsiteY1" fmla="*/ 17031 h 116230"/>
                <a:gd name="connsiteX2" fmla="*/ 116307 w 116132"/>
                <a:gd name="connsiteY2" fmla="*/ 58103 h 116230"/>
                <a:gd name="connsiteX3" fmla="*/ 99303 w 116132"/>
                <a:gd name="connsiteY3" fmla="*/ 99225 h 116230"/>
                <a:gd name="connsiteX4" fmla="*/ 58265 w 116132"/>
                <a:gd name="connsiteY4" fmla="*/ 116243 h 116230"/>
                <a:gd name="connsiteX5" fmla="*/ 17178 w 116132"/>
                <a:gd name="connsiteY5" fmla="*/ 99225 h 116230"/>
                <a:gd name="connsiteX6" fmla="*/ 174 w 116132"/>
                <a:gd name="connsiteY6" fmla="*/ 58103 h 116230"/>
                <a:gd name="connsiteX7" fmla="*/ 17178 w 116132"/>
                <a:gd name="connsiteY7" fmla="*/ 17031 h 116230"/>
                <a:gd name="connsiteX8" fmla="*/ 58265 w 116132"/>
                <a:gd name="connsiteY8" fmla="*/ 1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265" y="13"/>
                  </a:moveTo>
                  <a:cubicBezTo>
                    <a:pt x="73633" y="13"/>
                    <a:pt x="88402" y="6109"/>
                    <a:pt x="99303" y="17031"/>
                  </a:cubicBezTo>
                  <a:cubicBezTo>
                    <a:pt x="110216" y="27940"/>
                    <a:pt x="116307" y="42723"/>
                    <a:pt x="116307" y="58103"/>
                  </a:cubicBezTo>
                  <a:cubicBezTo>
                    <a:pt x="116307" y="73533"/>
                    <a:pt x="110216" y="88316"/>
                    <a:pt x="99303" y="99225"/>
                  </a:cubicBezTo>
                  <a:cubicBezTo>
                    <a:pt x="88402" y="110147"/>
                    <a:pt x="73633" y="116243"/>
                    <a:pt x="58265" y="116243"/>
                  </a:cubicBezTo>
                  <a:cubicBezTo>
                    <a:pt x="42848" y="116243"/>
                    <a:pt x="28078" y="110147"/>
                    <a:pt x="17178" y="99225"/>
                  </a:cubicBezTo>
                  <a:cubicBezTo>
                    <a:pt x="6315" y="88316"/>
                    <a:pt x="174" y="73533"/>
                    <a:pt x="174" y="58103"/>
                  </a:cubicBezTo>
                  <a:cubicBezTo>
                    <a:pt x="174" y="42723"/>
                    <a:pt x="6315" y="27940"/>
                    <a:pt x="17178" y="17031"/>
                  </a:cubicBezTo>
                  <a:cubicBezTo>
                    <a:pt x="28078" y="6109"/>
                    <a:pt x="42848" y="13"/>
                    <a:pt x="58265" y="13"/>
                  </a:cubicBezTo>
                  <a:close/>
                </a:path>
              </a:pathLst>
            </a:custGeom>
            <a:solidFill>
              <a:srgbClr val="FFA10B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1815CCEB-6509-73E6-048D-CE453061D33C}"/>
                </a:ext>
              </a:extLst>
            </p:cNvPr>
            <p:cNvSpPr/>
            <p:nvPr/>
          </p:nvSpPr>
          <p:spPr>
            <a:xfrm flipV="1">
              <a:off x="4188391" y="378001"/>
              <a:ext cx="116132" cy="116230"/>
            </a:xfrm>
            <a:custGeom>
              <a:avLst/>
              <a:gdLst>
                <a:gd name="connsiteX0" fmla="*/ 58265 w 116132"/>
                <a:gd name="connsiteY0" fmla="*/ 116323 h 116230"/>
                <a:gd name="connsiteX1" fmla="*/ 99303 w 116132"/>
                <a:gd name="connsiteY1" fmla="*/ 99305 h 116230"/>
                <a:gd name="connsiteX2" fmla="*/ 116307 w 116132"/>
                <a:gd name="connsiteY2" fmla="*/ 58233 h 116230"/>
                <a:gd name="connsiteX3" fmla="*/ 99303 w 116132"/>
                <a:gd name="connsiteY3" fmla="*/ 17110 h 116230"/>
                <a:gd name="connsiteX4" fmla="*/ 58265 w 116132"/>
                <a:gd name="connsiteY4" fmla="*/ 92 h 116230"/>
                <a:gd name="connsiteX5" fmla="*/ 17178 w 116132"/>
                <a:gd name="connsiteY5" fmla="*/ 17110 h 116230"/>
                <a:gd name="connsiteX6" fmla="*/ 174 w 116132"/>
                <a:gd name="connsiteY6" fmla="*/ 58233 h 116230"/>
                <a:gd name="connsiteX7" fmla="*/ 17178 w 116132"/>
                <a:gd name="connsiteY7" fmla="*/ 99305 h 116230"/>
                <a:gd name="connsiteX8" fmla="*/ 58265 w 116132"/>
                <a:gd name="connsiteY8" fmla="*/ 11632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30">
                  <a:moveTo>
                    <a:pt x="58265" y="116323"/>
                  </a:moveTo>
                  <a:cubicBezTo>
                    <a:pt x="73633" y="116323"/>
                    <a:pt x="88402" y="110227"/>
                    <a:pt x="99303" y="99305"/>
                  </a:cubicBezTo>
                  <a:cubicBezTo>
                    <a:pt x="110216" y="88395"/>
                    <a:pt x="116307" y="73613"/>
                    <a:pt x="116307" y="58233"/>
                  </a:cubicBezTo>
                  <a:cubicBezTo>
                    <a:pt x="116307" y="42802"/>
                    <a:pt x="110216" y="28020"/>
                    <a:pt x="99303" y="17110"/>
                  </a:cubicBezTo>
                  <a:cubicBezTo>
                    <a:pt x="88402" y="6188"/>
                    <a:pt x="73633" y="92"/>
                    <a:pt x="58265" y="92"/>
                  </a:cubicBezTo>
                  <a:cubicBezTo>
                    <a:pt x="42848" y="92"/>
                    <a:pt x="28078" y="6188"/>
                    <a:pt x="17178" y="17110"/>
                  </a:cubicBezTo>
                  <a:cubicBezTo>
                    <a:pt x="6315" y="28020"/>
                    <a:pt x="174" y="42802"/>
                    <a:pt x="174" y="58233"/>
                  </a:cubicBezTo>
                  <a:cubicBezTo>
                    <a:pt x="174" y="73613"/>
                    <a:pt x="6315" y="88395"/>
                    <a:pt x="17178" y="99305"/>
                  </a:cubicBezTo>
                  <a:cubicBezTo>
                    <a:pt x="28078" y="110227"/>
                    <a:pt x="42848" y="116323"/>
                    <a:pt x="58265" y="116323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5" name="Graphic 357">
            <a:extLst>
              <a:ext uri="{FF2B5EF4-FFF2-40B4-BE49-F238E27FC236}">
                <a16:creationId xmlns:a16="http://schemas.microsoft.com/office/drawing/2014/main" id="{5D8259B4-7266-AF04-E484-794DF6C5EB7F}"/>
              </a:ext>
            </a:extLst>
          </p:cNvPr>
          <p:cNvGrpSpPr/>
          <p:nvPr/>
        </p:nvGrpSpPr>
        <p:grpSpPr>
          <a:xfrm>
            <a:off x="11131923" y="2313700"/>
            <a:ext cx="102622" cy="102718"/>
            <a:chOff x="4392663" y="537437"/>
            <a:chExt cx="116133" cy="116242"/>
          </a:xfrm>
        </p:grpSpPr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1861B44B-A469-ACD5-5BF0-D341A42DA144}"/>
                </a:ext>
              </a:extLst>
            </p:cNvPr>
            <p:cNvSpPr/>
            <p:nvPr/>
          </p:nvSpPr>
          <p:spPr>
            <a:xfrm>
              <a:off x="4392663" y="537437"/>
              <a:ext cx="116133" cy="116242"/>
            </a:xfrm>
            <a:custGeom>
              <a:avLst/>
              <a:gdLst>
                <a:gd name="connsiteX0" fmla="*/ 58221 w 116133"/>
                <a:gd name="connsiteY0" fmla="*/ 17 h 116242"/>
                <a:gd name="connsiteX1" fmla="*/ 99309 w 116133"/>
                <a:gd name="connsiteY1" fmla="*/ 17086 h 116242"/>
                <a:gd name="connsiteX2" fmla="*/ 116313 w 116133"/>
                <a:gd name="connsiteY2" fmla="*/ 58171 h 116242"/>
                <a:gd name="connsiteX3" fmla="*/ 99309 w 116133"/>
                <a:gd name="connsiteY3" fmla="*/ 99242 h 116242"/>
                <a:gd name="connsiteX4" fmla="*/ 58221 w 116133"/>
                <a:gd name="connsiteY4" fmla="*/ 116260 h 116242"/>
                <a:gd name="connsiteX5" fmla="*/ 17171 w 116133"/>
                <a:gd name="connsiteY5" fmla="*/ 99242 h 116242"/>
                <a:gd name="connsiteX6" fmla="*/ 180 w 116133"/>
                <a:gd name="connsiteY6" fmla="*/ 58171 h 116242"/>
                <a:gd name="connsiteX7" fmla="*/ 17171 w 116133"/>
                <a:gd name="connsiteY7" fmla="*/ 17086 h 116242"/>
                <a:gd name="connsiteX8" fmla="*/ 58221 w 116133"/>
                <a:gd name="connsiteY8" fmla="*/ 17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3" h="116242">
                  <a:moveTo>
                    <a:pt x="58221" y="17"/>
                  </a:moveTo>
                  <a:cubicBezTo>
                    <a:pt x="73638" y="17"/>
                    <a:pt x="88409" y="6177"/>
                    <a:pt x="99309" y="17086"/>
                  </a:cubicBezTo>
                  <a:cubicBezTo>
                    <a:pt x="110171" y="27957"/>
                    <a:pt x="116313" y="42740"/>
                    <a:pt x="116313" y="58171"/>
                  </a:cubicBezTo>
                  <a:cubicBezTo>
                    <a:pt x="116313" y="73588"/>
                    <a:pt x="110171" y="88371"/>
                    <a:pt x="99309" y="99242"/>
                  </a:cubicBezTo>
                  <a:cubicBezTo>
                    <a:pt x="88409" y="110152"/>
                    <a:pt x="73638" y="116260"/>
                    <a:pt x="58221" y="116260"/>
                  </a:cubicBezTo>
                  <a:cubicBezTo>
                    <a:pt x="42854" y="116260"/>
                    <a:pt x="28084" y="110152"/>
                    <a:pt x="17171" y="99242"/>
                  </a:cubicBezTo>
                  <a:cubicBezTo>
                    <a:pt x="6270" y="88371"/>
                    <a:pt x="180" y="73588"/>
                    <a:pt x="180" y="58171"/>
                  </a:cubicBezTo>
                  <a:cubicBezTo>
                    <a:pt x="180" y="42740"/>
                    <a:pt x="6270" y="27957"/>
                    <a:pt x="17171" y="17086"/>
                  </a:cubicBezTo>
                  <a:cubicBezTo>
                    <a:pt x="28084" y="6177"/>
                    <a:pt x="42854" y="17"/>
                    <a:pt x="58221" y="17"/>
                  </a:cubicBezTo>
                  <a:close/>
                </a:path>
              </a:pathLst>
            </a:custGeom>
            <a:solidFill>
              <a:srgbClr val="E8FF14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7CC51B7-C44E-D336-BA40-6D1F3E16DF86}"/>
                </a:ext>
              </a:extLst>
            </p:cNvPr>
            <p:cNvSpPr/>
            <p:nvPr/>
          </p:nvSpPr>
          <p:spPr>
            <a:xfrm flipV="1">
              <a:off x="4392663" y="537437"/>
              <a:ext cx="116133" cy="116242"/>
            </a:xfrm>
            <a:custGeom>
              <a:avLst/>
              <a:gdLst>
                <a:gd name="connsiteX0" fmla="*/ 58221 w 116133"/>
                <a:gd name="connsiteY0" fmla="*/ 116365 h 116242"/>
                <a:gd name="connsiteX1" fmla="*/ 99309 w 116133"/>
                <a:gd name="connsiteY1" fmla="*/ 99296 h 116242"/>
                <a:gd name="connsiteX2" fmla="*/ 116313 w 116133"/>
                <a:gd name="connsiteY2" fmla="*/ 58211 h 116242"/>
                <a:gd name="connsiteX3" fmla="*/ 99309 w 116133"/>
                <a:gd name="connsiteY3" fmla="*/ 17140 h 116242"/>
                <a:gd name="connsiteX4" fmla="*/ 58221 w 116133"/>
                <a:gd name="connsiteY4" fmla="*/ 122 h 116242"/>
                <a:gd name="connsiteX5" fmla="*/ 17171 w 116133"/>
                <a:gd name="connsiteY5" fmla="*/ 17140 h 116242"/>
                <a:gd name="connsiteX6" fmla="*/ 180 w 116133"/>
                <a:gd name="connsiteY6" fmla="*/ 58211 h 116242"/>
                <a:gd name="connsiteX7" fmla="*/ 17171 w 116133"/>
                <a:gd name="connsiteY7" fmla="*/ 99296 h 116242"/>
                <a:gd name="connsiteX8" fmla="*/ 58221 w 116133"/>
                <a:gd name="connsiteY8" fmla="*/ 116365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3" h="116242">
                  <a:moveTo>
                    <a:pt x="58221" y="116365"/>
                  </a:moveTo>
                  <a:cubicBezTo>
                    <a:pt x="73638" y="116365"/>
                    <a:pt x="88409" y="110205"/>
                    <a:pt x="99309" y="99296"/>
                  </a:cubicBezTo>
                  <a:cubicBezTo>
                    <a:pt x="110171" y="88425"/>
                    <a:pt x="116313" y="73642"/>
                    <a:pt x="116313" y="58211"/>
                  </a:cubicBezTo>
                  <a:cubicBezTo>
                    <a:pt x="116313" y="42794"/>
                    <a:pt x="110171" y="28011"/>
                    <a:pt x="99309" y="17140"/>
                  </a:cubicBezTo>
                  <a:cubicBezTo>
                    <a:pt x="88409" y="6230"/>
                    <a:pt x="73638" y="122"/>
                    <a:pt x="58221" y="122"/>
                  </a:cubicBezTo>
                  <a:cubicBezTo>
                    <a:pt x="42854" y="122"/>
                    <a:pt x="28084" y="6230"/>
                    <a:pt x="17171" y="17140"/>
                  </a:cubicBezTo>
                  <a:cubicBezTo>
                    <a:pt x="6270" y="28011"/>
                    <a:pt x="180" y="42794"/>
                    <a:pt x="180" y="58211"/>
                  </a:cubicBezTo>
                  <a:cubicBezTo>
                    <a:pt x="180" y="73642"/>
                    <a:pt x="6270" y="88425"/>
                    <a:pt x="17171" y="99296"/>
                  </a:cubicBezTo>
                  <a:cubicBezTo>
                    <a:pt x="28084" y="110205"/>
                    <a:pt x="42854" y="116365"/>
                    <a:pt x="58221" y="116365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8" name="Graphic 357">
            <a:extLst>
              <a:ext uri="{FF2B5EF4-FFF2-40B4-BE49-F238E27FC236}">
                <a16:creationId xmlns:a16="http://schemas.microsoft.com/office/drawing/2014/main" id="{57FF485E-F3F6-DB40-1AB0-F55B5E162654}"/>
              </a:ext>
            </a:extLst>
          </p:cNvPr>
          <p:cNvGrpSpPr/>
          <p:nvPr/>
        </p:nvGrpSpPr>
        <p:grpSpPr>
          <a:xfrm>
            <a:off x="11266120" y="2441838"/>
            <a:ext cx="102633" cy="102718"/>
            <a:chOff x="4544529" y="682445"/>
            <a:chExt cx="116145" cy="116242"/>
          </a:xfrm>
        </p:grpSpPr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09A1F6E-8D80-EC81-ABFB-BC9915432170}"/>
                </a:ext>
              </a:extLst>
            </p:cNvPr>
            <p:cNvSpPr/>
            <p:nvPr/>
          </p:nvSpPr>
          <p:spPr>
            <a:xfrm>
              <a:off x="4544529" y="682445"/>
              <a:ext cx="116145" cy="116242"/>
            </a:xfrm>
            <a:custGeom>
              <a:avLst/>
              <a:gdLst>
                <a:gd name="connsiteX0" fmla="*/ 58237 w 116145"/>
                <a:gd name="connsiteY0" fmla="*/ 21 h 116242"/>
                <a:gd name="connsiteX1" fmla="*/ 99325 w 116145"/>
                <a:gd name="connsiteY1" fmla="*/ 17039 h 116242"/>
                <a:gd name="connsiteX2" fmla="*/ 116329 w 116145"/>
                <a:gd name="connsiteY2" fmla="*/ 58124 h 116242"/>
                <a:gd name="connsiteX3" fmla="*/ 99325 w 116145"/>
                <a:gd name="connsiteY3" fmla="*/ 99246 h 116242"/>
                <a:gd name="connsiteX4" fmla="*/ 58237 w 116145"/>
                <a:gd name="connsiteY4" fmla="*/ 116264 h 116242"/>
                <a:gd name="connsiteX5" fmla="*/ 17187 w 116145"/>
                <a:gd name="connsiteY5" fmla="*/ 99246 h 116242"/>
                <a:gd name="connsiteX6" fmla="*/ 184 w 116145"/>
                <a:gd name="connsiteY6" fmla="*/ 58124 h 116242"/>
                <a:gd name="connsiteX7" fmla="*/ 17187 w 116145"/>
                <a:gd name="connsiteY7" fmla="*/ 17039 h 116242"/>
                <a:gd name="connsiteX8" fmla="*/ 58237 w 116145"/>
                <a:gd name="connsiteY8" fmla="*/ 21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42">
                  <a:moveTo>
                    <a:pt x="58237" y="21"/>
                  </a:moveTo>
                  <a:cubicBezTo>
                    <a:pt x="73642" y="21"/>
                    <a:pt x="88412" y="6130"/>
                    <a:pt x="99325" y="17039"/>
                  </a:cubicBezTo>
                  <a:cubicBezTo>
                    <a:pt x="110174" y="27961"/>
                    <a:pt x="116329" y="42744"/>
                    <a:pt x="116329" y="58124"/>
                  </a:cubicBezTo>
                  <a:cubicBezTo>
                    <a:pt x="116329" y="73541"/>
                    <a:pt x="110174" y="88337"/>
                    <a:pt x="99325" y="99246"/>
                  </a:cubicBezTo>
                  <a:cubicBezTo>
                    <a:pt x="88412" y="110105"/>
                    <a:pt x="73642" y="116264"/>
                    <a:pt x="58237" y="116264"/>
                  </a:cubicBezTo>
                  <a:cubicBezTo>
                    <a:pt x="42871" y="116264"/>
                    <a:pt x="28100" y="110105"/>
                    <a:pt x="17187" y="99246"/>
                  </a:cubicBezTo>
                  <a:cubicBezTo>
                    <a:pt x="6287" y="88337"/>
                    <a:pt x="184" y="73541"/>
                    <a:pt x="184" y="58124"/>
                  </a:cubicBezTo>
                  <a:cubicBezTo>
                    <a:pt x="184" y="42744"/>
                    <a:pt x="6287" y="27961"/>
                    <a:pt x="17187" y="17039"/>
                  </a:cubicBezTo>
                  <a:cubicBezTo>
                    <a:pt x="28100" y="6130"/>
                    <a:pt x="42871" y="21"/>
                    <a:pt x="58237" y="21"/>
                  </a:cubicBezTo>
                  <a:close/>
                </a:path>
              </a:pathLst>
            </a:custGeom>
            <a:solidFill>
              <a:srgbClr val="6CDB0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4DEFE65-4460-3376-D4C0-C6BD5E8C5177}"/>
                </a:ext>
              </a:extLst>
            </p:cNvPr>
            <p:cNvSpPr/>
            <p:nvPr/>
          </p:nvSpPr>
          <p:spPr>
            <a:xfrm flipV="1">
              <a:off x="4544529" y="682445"/>
              <a:ext cx="116145" cy="116242"/>
            </a:xfrm>
            <a:custGeom>
              <a:avLst/>
              <a:gdLst>
                <a:gd name="connsiteX0" fmla="*/ 58237 w 116145"/>
                <a:gd name="connsiteY0" fmla="*/ 116391 h 116242"/>
                <a:gd name="connsiteX1" fmla="*/ 99325 w 116145"/>
                <a:gd name="connsiteY1" fmla="*/ 99373 h 116242"/>
                <a:gd name="connsiteX2" fmla="*/ 116329 w 116145"/>
                <a:gd name="connsiteY2" fmla="*/ 58289 h 116242"/>
                <a:gd name="connsiteX3" fmla="*/ 99325 w 116145"/>
                <a:gd name="connsiteY3" fmla="*/ 17166 h 116242"/>
                <a:gd name="connsiteX4" fmla="*/ 58237 w 116145"/>
                <a:gd name="connsiteY4" fmla="*/ 148 h 116242"/>
                <a:gd name="connsiteX5" fmla="*/ 17187 w 116145"/>
                <a:gd name="connsiteY5" fmla="*/ 17166 h 116242"/>
                <a:gd name="connsiteX6" fmla="*/ 184 w 116145"/>
                <a:gd name="connsiteY6" fmla="*/ 58289 h 116242"/>
                <a:gd name="connsiteX7" fmla="*/ 17187 w 116145"/>
                <a:gd name="connsiteY7" fmla="*/ 99373 h 116242"/>
                <a:gd name="connsiteX8" fmla="*/ 58237 w 116145"/>
                <a:gd name="connsiteY8" fmla="*/ 116391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42">
                  <a:moveTo>
                    <a:pt x="58237" y="116391"/>
                  </a:moveTo>
                  <a:cubicBezTo>
                    <a:pt x="73642" y="116391"/>
                    <a:pt x="88412" y="110283"/>
                    <a:pt x="99325" y="99373"/>
                  </a:cubicBezTo>
                  <a:cubicBezTo>
                    <a:pt x="110174" y="88451"/>
                    <a:pt x="116329" y="73669"/>
                    <a:pt x="116329" y="58289"/>
                  </a:cubicBezTo>
                  <a:cubicBezTo>
                    <a:pt x="116329" y="42871"/>
                    <a:pt x="110174" y="28076"/>
                    <a:pt x="99325" y="17166"/>
                  </a:cubicBezTo>
                  <a:cubicBezTo>
                    <a:pt x="88412" y="6308"/>
                    <a:pt x="73642" y="148"/>
                    <a:pt x="58237" y="148"/>
                  </a:cubicBezTo>
                  <a:cubicBezTo>
                    <a:pt x="42871" y="148"/>
                    <a:pt x="28100" y="6308"/>
                    <a:pt x="17187" y="17166"/>
                  </a:cubicBezTo>
                  <a:cubicBezTo>
                    <a:pt x="6287" y="28076"/>
                    <a:pt x="184" y="42871"/>
                    <a:pt x="184" y="58289"/>
                  </a:cubicBezTo>
                  <a:cubicBezTo>
                    <a:pt x="184" y="73669"/>
                    <a:pt x="6287" y="88451"/>
                    <a:pt x="17187" y="99373"/>
                  </a:cubicBezTo>
                  <a:cubicBezTo>
                    <a:pt x="28100" y="110283"/>
                    <a:pt x="42871" y="116391"/>
                    <a:pt x="58237" y="116391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1" name="Graphic 357">
            <a:extLst>
              <a:ext uri="{FF2B5EF4-FFF2-40B4-BE49-F238E27FC236}">
                <a16:creationId xmlns:a16="http://schemas.microsoft.com/office/drawing/2014/main" id="{9AF503D2-85C4-AB2C-8979-CDE634BA7DCD}"/>
              </a:ext>
            </a:extLst>
          </p:cNvPr>
          <p:cNvGrpSpPr/>
          <p:nvPr/>
        </p:nvGrpSpPr>
        <p:grpSpPr>
          <a:xfrm>
            <a:off x="11372554" y="2561390"/>
            <a:ext cx="102633" cy="102708"/>
            <a:chOff x="4664976" y="817738"/>
            <a:chExt cx="116145" cy="116230"/>
          </a:xfrm>
        </p:grpSpPr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977C8FB0-452A-C8B1-8BCD-FEAF2A4681C8}"/>
                </a:ext>
              </a:extLst>
            </p:cNvPr>
            <p:cNvSpPr/>
            <p:nvPr/>
          </p:nvSpPr>
          <p:spPr>
            <a:xfrm>
              <a:off x="4664976" y="817738"/>
              <a:ext cx="116145" cy="116230"/>
            </a:xfrm>
            <a:custGeom>
              <a:avLst/>
              <a:gdLst>
                <a:gd name="connsiteX0" fmla="*/ 58241 w 116145"/>
                <a:gd name="connsiteY0" fmla="*/ 25 h 116230"/>
                <a:gd name="connsiteX1" fmla="*/ 99328 w 116145"/>
                <a:gd name="connsiteY1" fmla="*/ 17043 h 116230"/>
                <a:gd name="connsiteX2" fmla="*/ 116332 w 116145"/>
                <a:gd name="connsiteY2" fmla="*/ 58165 h 116230"/>
                <a:gd name="connsiteX3" fmla="*/ 99328 w 116145"/>
                <a:gd name="connsiteY3" fmla="*/ 99237 h 116230"/>
                <a:gd name="connsiteX4" fmla="*/ 58241 w 116145"/>
                <a:gd name="connsiteY4" fmla="*/ 116255 h 116230"/>
                <a:gd name="connsiteX5" fmla="*/ 17190 w 116145"/>
                <a:gd name="connsiteY5" fmla="*/ 99237 h 116230"/>
                <a:gd name="connsiteX6" fmla="*/ 187 w 116145"/>
                <a:gd name="connsiteY6" fmla="*/ 58165 h 116230"/>
                <a:gd name="connsiteX7" fmla="*/ 17190 w 116145"/>
                <a:gd name="connsiteY7" fmla="*/ 17043 h 116230"/>
                <a:gd name="connsiteX8" fmla="*/ 58241 w 116145"/>
                <a:gd name="connsiteY8" fmla="*/ 25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41" y="25"/>
                  </a:moveTo>
                  <a:cubicBezTo>
                    <a:pt x="73658" y="25"/>
                    <a:pt x="88428" y="6172"/>
                    <a:pt x="99328" y="17043"/>
                  </a:cubicBezTo>
                  <a:cubicBezTo>
                    <a:pt x="110177" y="27952"/>
                    <a:pt x="116332" y="42735"/>
                    <a:pt x="116332" y="58165"/>
                  </a:cubicBezTo>
                  <a:cubicBezTo>
                    <a:pt x="116332" y="73545"/>
                    <a:pt x="110177" y="88328"/>
                    <a:pt x="99328" y="99237"/>
                  </a:cubicBezTo>
                  <a:cubicBezTo>
                    <a:pt x="88428" y="110159"/>
                    <a:pt x="73658" y="116255"/>
                    <a:pt x="58241" y="116255"/>
                  </a:cubicBezTo>
                  <a:cubicBezTo>
                    <a:pt x="42874" y="116255"/>
                    <a:pt x="28104" y="110159"/>
                    <a:pt x="17190" y="99237"/>
                  </a:cubicBezTo>
                  <a:cubicBezTo>
                    <a:pt x="6291" y="88328"/>
                    <a:pt x="187" y="73545"/>
                    <a:pt x="187" y="58165"/>
                  </a:cubicBezTo>
                  <a:cubicBezTo>
                    <a:pt x="187" y="42735"/>
                    <a:pt x="6291" y="27952"/>
                    <a:pt x="17190" y="17043"/>
                  </a:cubicBezTo>
                  <a:cubicBezTo>
                    <a:pt x="28104" y="6172"/>
                    <a:pt x="42874" y="25"/>
                    <a:pt x="58241" y="25"/>
                  </a:cubicBezTo>
                  <a:close/>
                </a:path>
              </a:pathLst>
            </a:custGeom>
            <a:solidFill>
              <a:srgbClr val="00FAAA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29F835CB-0591-6148-317C-6B6EF73F8D0C}"/>
                </a:ext>
              </a:extLst>
            </p:cNvPr>
            <p:cNvSpPr/>
            <p:nvPr/>
          </p:nvSpPr>
          <p:spPr>
            <a:xfrm flipV="1">
              <a:off x="4664976" y="817738"/>
              <a:ext cx="116145" cy="116230"/>
            </a:xfrm>
            <a:custGeom>
              <a:avLst/>
              <a:gdLst>
                <a:gd name="connsiteX0" fmla="*/ 58241 w 116145"/>
                <a:gd name="connsiteY0" fmla="*/ 116403 h 116230"/>
                <a:gd name="connsiteX1" fmla="*/ 99328 w 116145"/>
                <a:gd name="connsiteY1" fmla="*/ 99385 h 116230"/>
                <a:gd name="connsiteX2" fmla="*/ 116332 w 116145"/>
                <a:gd name="connsiteY2" fmla="*/ 58263 h 116230"/>
                <a:gd name="connsiteX3" fmla="*/ 99328 w 116145"/>
                <a:gd name="connsiteY3" fmla="*/ 17191 h 116230"/>
                <a:gd name="connsiteX4" fmla="*/ 58241 w 116145"/>
                <a:gd name="connsiteY4" fmla="*/ 173 h 116230"/>
                <a:gd name="connsiteX5" fmla="*/ 17190 w 116145"/>
                <a:gd name="connsiteY5" fmla="*/ 17191 h 116230"/>
                <a:gd name="connsiteX6" fmla="*/ 187 w 116145"/>
                <a:gd name="connsiteY6" fmla="*/ 58263 h 116230"/>
                <a:gd name="connsiteX7" fmla="*/ 17190 w 116145"/>
                <a:gd name="connsiteY7" fmla="*/ 99385 h 116230"/>
                <a:gd name="connsiteX8" fmla="*/ 58241 w 116145"/>
                <a:gd name="connsiteY8" fmla="*/ 11640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41" y="116403"/>
                  </a:moveTo>
                  <a:cubicBezTo>
                    <a:pt x="73658" y="116403"/>
                    <a:pt x="88428" y="110257"/>
                    <a:pt x="99328" y="99385"/>
                  </a:cubicBezTo>
                  <a:cubicBezTo>
                    <a:pt x="110177" y="88476"/>
                    <a:pt x="116332" y="73693"/>
                    <a:pt x="116332" y="58263"/>
                  </a:cubicBezTo>
                  <a:cubicBezTo>
                    <a:pt x="116332" y="42883"/>
                    <a:pt x="110177" y="28101"/>
                    <a:pt x="99328" y="17191"/>
                  </a:cubicBezTo>
                  <a:cubicBezTo>
                    <a:pt x="88428" y="6269"/>
                    <a:pt x="73658" y="173"/>
                    <a:pt x="58241" y="173"/>
                  </a:cubicBezTo>
                  <a:cubicBezTo>
                    <a:pt x="42874" y="173"/>
                    <a:pt x="28104" y="6269"/>
                    <a:pt x="17190" y="17191"/>
                  </a:cubicBezTo>
                  <a:cubicBezTo>
                    <a:pt x="6291" y="28101"/>
                    <a:pt x="187" y="42883"/>
                    <a:pt x="187" y="58263"/>
                  </a:cubicBezTo>
                  <a:cubicBezTo>
                    <a:pt x="187" y="73693"/>
                    <a:pt x="6291" y="88476"/>
                    <a:pt x="17190" y="99385"/>
                  </a:cubicBezTo>
                  <a:cubicBezTo>
                    <a:pt x="28104" y="110257"/>
                    <a:pt x="42874" y="116403"/>
                    <a:pt x="58241" y="116403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4" name="Graphic 357">
            <a:extLst>
              <a:ext uri="{FF2B5EF4-FFF2-40B4-BE49-F238E27FC236}">
                <a16:creationId xmlns:a16="http://schemas.microsoft.com/office/drawing/2014/main" id="{0A2D79FE-DA13-EEC2-01A7-8D293BFAD7CF}"/>
              </a:ext>
            </a:extLst>
          </p:cNvPr>
          <p:cNvGrpSpPr/>
          <p:nvPr/>
        </p:nvGrpSpPr>
        <p:grpSpPr>
          <a:xfrm>
            <a:off x="11432701" y="2732218"/>
            <a:ext cx="102621" cy="102718"/>
            <a:chOff x="4733042" y="1011057"/>
            <a:chExt cx="116132" cy="116242"/>
          </a:xfrm>
        </p:grpSpPr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636D551-220B-D1D4-3E5F-43C5962ED599}"/>
                </a:ext>
              </a:extLst>
            </p:cNvPr>
            <p:cNvSpPr/>
            <p:nvPr/>
          </p:nvSpPr>
          <p:spPr>
            <a:xfrm>
              <a:off x="4733042" y="1011057"/>
              <a:ext cx="116132" cy="116242"/>
            </a:xfrm>
            <a:custGeom>
              <a:avLst/>
              <a:gdLst>
                <a:gd name="connsiteX0" fmla="*/ 58280 w 116132"/>
                <a:gd name="connsiteY0" fmla="*/ 30 h 116242"/>
                <a:gd name="connsiteX1" fmla="*/ 99317 w 116132"/>
                <a:gd name="connsiteY1" fmla="*/ 17048 h 116242"/>
                <a:gd name="connsiteX2" fmla="*/ 116321 w 116132"/>
                <a:gd name="connsiteY2" fmla="*/ 58132 h 116242"/>
                <a:gd name="connsiteX3" fmla="*/ 99317 w 116132"/>
                <a:gd name="connsiteY3" fmla="*/ 99204 h 116242"/>
                <a:gd name="connsiteX4" fmla="*/ 58280 w 116132"/>
                <a:gd name="connsiteY4" fmla="*/ 116273 h 116242"/>
                <a:gd name="connsiteX5" fmla="*/ 17243 w 116132"/>
                <a:gd name="connsiteY5" fmla="*/ 99204 h 116242"/>
                <a:gd name="connsiteX6" fmla="*/ 189 w 116132"/>
                <a:gd name="connsiteY6" fmla="*/ 58132 h 116242"/>
                <a:gd name="connsiteX7" fmla="*/ 17243 w 116132"/>
                <a:gd name="connsiteY7" fmla="*/ 17048 h 116242"/>
                <a:gd name="connsiteX8" fmla="*/ 58280 w 116132"/>
                <a:gd name="connsiteY8" fmla="*/ 30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42">
                  <a:moveTo>
                    <a:pt x="58280" y="30"/>
                  </a:moveTo>
                  <a:cubicBezTo>
                    <a:pt x="73697" y="30"/>
                    <a:pt x="88468" y="6138"/>
                    <a:pt x="99317" y="17048"/>
                  </a:cubicBezTo>
                  <a:cubicBezTo>
                    <a:pt x="110230" y="27919"/>
                    <a:pt x="116321" y="42702"/>
                    <a:pt x="116321" y="58132"/>
                  </a:cubicBezTo>
                  <a:cubicBezTo>
                    <a:pt x="116321" y="73563"/>
                    <a:pt x="110230" y="88345"/>
                    <a:pt x="99317" y="99204"/>
                  </a:cubicBezTo>
                  <a:cubicBezTo>
                    <a:pt x="88468" y="110113"/>
                    <a:pt x="73697" y="116273"/>
                    <a:pt x="58280" y="116273"/>
                  </a:cubicBezTo>
                  <a:cubicBezTo>
                    <a:pt x="42862" y="116273"/>
                    <a:pt x="28092" y="110113"/>
                    <a:pt x="17243" y="99204"/>
                  </a:cubicBezTo>
                  <a:cubicBezTo>
                    <a:pt x="6330" y="88345"/>
                    <a:pt x="189" y="73563"/>
                    <a:pt x="189" y="58132"/>
                  </a:cubicBezTo>
                  <a:cubicBezTo>
                    <a:pt x="189" y="42702"/>
                    <a:pt x="6330" y="27919"/>
                    <a:pt x="17243" y="17048"/>
                  </a:cubicBezTo>
                  <a:cubicBezTo>
                    <a:pt x="28092" y="6138"/>
                    <a:pt x="42862" y="30"/>
                    <a:pt x="58280" y="30"/>
                  </a:cubicBezTo>
                  <a:close/>
                </a:path>
              </a:pathLst>
            </a:custGeom>
            <a:solidFill>
              <a:srgbClr val="0047FF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4707FB15-CFCA-DB09-8E3E-3722B8BEC49A}"/>
                </a:ext>
              </a:extLst>
            </p:cNvPr>
            <p:cNvSpPr/>
            <p:nvPr/>
          </p:nvSpPr>
          <p:spPr>
            <a:xfrm flipV="1">
              <a:off x="4733042" y="1011057"/>
              <a:ext cx="116132" cy="116242"/>
            </a:xfrm>
            <a:custGeom>
              <a:avLst/>
              <a:gdLst>
                <a:gd name="connsiteX0" fmla="*/ 58280 w 116132"/>
                <a:gd name="connsiteY0" fmla="*/ 116452 h 116242"/>
                <a:gd name="connsiteX1" fmla="*/ 99317 w 116132"/>
                <a:gd name="connsiteY1" fmla="*/ 99434 h 116242"/>
                <a:gd name="connsiteX2" fmla="*/ 116321 w 116132"/>
                <a:gd name="connsiteY2" fmla="*/ 58349 h 116242"/>
                <a:gd name="connsiteX3" fmla="*/ 99317 w 116132"/>
                <a:gd name="connsiteY3" fmla="*/ 17278 h 116242"/>
                <a:gd name="connsiteX4" fmla="*/ 58280 w 116132"/>
                <a:gd name="connsiteY4" fmla="*/ 209 h 116242"/>
                <a:gd name="connsiteX5" fmla="*/ 17243 w 116132"/>
                <a:gd name="connsiteY5" fmla="*/ 17278 h 116242"/>
                <a:gd name="connsiteX6" fmla="*/ 189 w 116132"/>
                <a:gd name="connsiteY6" fmla="*/ 58349 h 116242"/>
                <a:gd name="connsiteX7" fmla="*/ 17243 w 116132"/>
                <a:gd name="connsiteY7" fmla="*/ 99434 h 116242"/>
                <a:gd name="connsiteX8" fmla="*/ 58280 w 116132"/>
                <a:gd name="connsiteY8" fmla="*/ 116452 h 11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32" h="116242">
                  <a:moveTo>
                    <a:pt x="58280" y="116452"/>
                  </a:moveTo>
                  <a:cubicBezTo>
                    <a:pt x="73697" y="116452"/>
                    <a:pt x="88468" y="110343"/>
                    <a:pt x="99317" y="99434"/>
                  </a:cubicBezTo>
                  <a:cubicBezTo>
                    <a:pt x="110230" y="88562"/>
                    <a:pt x="116321" y="73780"/>
                    <a:pt x="116321" y="58349"/>
                  </a:cubicBezTo>
                  <a:cubicBezTo>
                    <a:pt x="116321" y="42919"/>
                    <a:pt x="110230" y="28136"/>
                    <a:pt x="99317" y="17278"/>
                  </a:cubicBezTo>
                  <a:cubicBezTo>
                    <a:pt x="88468" y="6368"/>
                    <a:pt x="73697" y="209"/>
                    <a:pt x="58280" y="209"/>
                  </a:cubicBezTo>
                  <a:cubicBezTo>
                    <a:pt x="42862" y="209"/>
                    <a:pt x="28092" y="6368"/>
                    <a:pt x="17243" y="17278"/>
                  </a:cubicBezTo>
                  <a:cubicBezTo>
                    <a:pt x="6330" y="28136"/>
                    <a:pt x="189" y="42919"/>
                    <a:pt x="189" y="58349"/>
                  </a:cubicBezTo>
                  <a:cubicBezTo>
                    <a:pt x="189" y="73780"/>
                    <a:pt x="6330" y="88562"/>
                    <a:pt x="17243" y="99434"/>
                  </a:cubicBezTo>
                  <a:cubicBezTo>
                    <a:pt x="28092" y="110343"/>
                    <a:pt x="42862" y="116452"/>
                    <a:pt x="58280" y="116452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7" name="Graphic 357">
            <a:extLst>
              <a:ext uri="{FF2B5EF4-FFF2-40B4-BE49-F238E27FC236}">
                <a16:creationId xmlns:a16="http://schemas.microsoft.com/office/drawing/2014/main" id="{E724B47B-D435-2497-896D-FFD1B050372D}"/>
              </a:ext>
            </a:extLst>
          </p:cNvPr>
          <p:cNvGrpSpPr/>
          <p:nvPr/>
        </p:nvGrpSpPr>
        <p:grpSpPr>
          <a:xfrm>
            <a:off x="11506762" y="2873116"/>
            <a:ext cx="102633" cy="102708"/>
            <a:chOff x="4816854" y="1170505"/>
            <a:chExt cx="116145" cy="116230"/>
          </a:xfrm>
        </p:grpSpPr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CB0AC784-CC26-E5F7-3450-BD432338E309}"/>
                </a:ext>
              </a:extLst>
            </p:cNvPr>
            <p:cNvSpPr/>
            <p:nvPr/>
          </p:nvSpPr>
          <p:spPr>
            <a:xfrm>
              <a:off x="4816854" y="1170505"/>
              <a:ext cx="116145" cy="116230"/>
            </a:xfrm>
            <a:custGeom>
              <a:avLst/>
              <a:gdLst>
                <a:gd name="connsiteX0" fmla="*/ 58231 w 116145"/>
                <a:gd name="connsiteY0" fmla="*/ 34 h 116230"/>
                <a:gd name="connsiteX1" fmla="*/ 99332 w 116145"/>
                <a:gd name="connsiteY1" fmla="*/ 17052 h 116230"/>
                <a:gd name="connsiteX2" fmla="*/ 116336 w 116145"/>
                <a:gd name="connsiteY2" fmla="*/ 58174 h 116230"/>
                <a:gd name="connsiteX3" fmla="*/ 99332 w 116145"/>
                <a:gd name="connsiteY3" fmla="*/ 99259 h 116230"/>
                <a:gd name="connsiteX4" fmla="*/ 58231 w 116145"/>
                <a:gd name="connsiteY4" fmla="*/ 116264 h 116230"/>
                <a:gd name="connsiteX5" fmla="*/ 17194 w 116145"/>
                <a:gd name="connsiteY5" fmla="*/ 99259 h 116230"/>
                <a:gd name="connsiteX6" fmla="*/ 191 w 116145"/>
                <a:gd name="connsiteY6" fmla="*/ 58174 h 116230"/>
                <a:gd name="connsiteX7" fmla="*/ 17194 w 116145"/>
                <a:gd name="connsiteY7" fmla="*/ 17052 h 116230"/>
                <a:gd name="connsiteX8" fmla="*/ 58231 w 116145"/>
                <a:gd name="connsiteY8" fmla="*/ 34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31" y="34"/>
                  </a:moveTo>
                  <a:cubicBezTo>
                    <a:pt x="73649" y="34"/>
                    <a:pt x="88420" y="6143"/>
                    <a:pt x="99332" y="17052"/>
                  </a:cubicBezTo>
                  <a:cubicBezTo>
                    <a:pt x="110232" y="27961"/>
                    <a:pt x="116336" y="42744"/>
                    <a:pt x="116336" y="58174"/>
                  </a:cubicBezTo>
                  <a:cubicBezTo>
                    <a:pt x="116336" y="73554"/>
                    <a:pt x="110232" y="88337"/>
                    <a:pt x="99332" y="99259"/>
                  </a:cubicBezTo>
                  <a:cubicBezTo>
                    <a:pt x="88420" y="110168"/>
                    <a:pt x="73649" y="116264"/>
                    <a:pt x="58231" y="116264"/>
                  </a:cubicBezTo>
                  <a:cubicBezTo>
                    <a:pt x="42878" y="116264"/>
                    <a:pt x="28094" y="110168"/>
                    <a:pt x="17194" y="99259"/>
                  </a:cubicBezTo>
                  <a:cubicBezTo>
                    <a:pt x="6295" y="88337"/>
                    <a:pt x="191" y="73554"/>
                    <a:pt x="191" y="58174"/>
                  </a:cubicBezTo>
                  <a:cubicBezTo>
                    <a:pt x="191" y="42744"/>
                    <a:pt x="6295" y="27961"/>
                    <a:pt x="17194" y="17052"/>
                  </a:cubicBezTo>
                  <a:cubicBezTo>
                    <a:pt x="28094" y="6143"/>
                    <a:pt x="42878" y="34"/>
                    <a:pt x="58231" y="34"/>
                  </a:cubicBez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8F925259-6971-F768-DF8D-DF5C869428EF}"/>
                </a:ext>
              </a:extLst>
            </p:cNvPr>
            <p:cNvSpPr/>
            <p:nvPr/>
          </p:nvSpPr>
          <p:spPr>
            <a:xfrm flipV="1">
              <a:off x="4816854" y="1170505"/>
              <a:ext cx="116145" cy="116230"/>
            </a:xfrm>
            <a:custGeom>
              <a:avLst/>
              <a:gdLst>
                <a:gd name="connsiteX0" fmla="*/ 58231 w 116145"/>
                <a:gd name="connsiteY0" fmla="*/ 116468 h 116230"/>
                <a:gd name="connsiteX1" fmla="*/ 99332 w 116145"/>
                <a:gd name="connsiteY1" fmla="*/ 99450 h 116230"/>
                <a:gd name="connsiteX2" fmla="*/ 116336 w 116145"/>
                <a:gd name="connsiteY2" fmla="*/ 58328 h 116230"/>
                <a:gd name="connsiteX3" fmla="*/ 99332 w 116145"/>
                <a:gd name="connsiteY3" fmla="*/ 17243 h 116230"/>
                <a:gd name="connsiteX4" fmla="*/ 58231 w 116145"/>
                <a:gd name="connsiteY4" fmla="*/ 238 h 116230"/>
                <a:gd name="connsiteX5" fmla="*/ 17194 w 116145"/>
                <a:gd name="connsiteY5" fmla="*/ 17243 h 116230"/>
                <a:gd name="connsiteX6" fmla="*/ 191 w 116145"/>
                <a:gd name="connsiteY6" fmla="*/ 58328 h 116230"/>
                <a:gd name="connsiteX7" fmla="*/ 17194 w 116145"/>
                <a:gd name="connsiteY7" fmla="*/ 99450 h 116230"/>
                <a:gd name="connsiteX8" fmla="*/ 58231 w 116145"/>
                <a:gd name="connsiteY8" fmla="*/ 116468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5" h="116230">
                  <a:moveTo>
                    <a:pt x="58231" y="116468"/>
                  </a:moveTo>
                  <a:cubicBezTo>
                    <a:pt x="73649" y="116468"/>
                    <a:pt x="88420" y="110360"/>
                    <a:pt x="99332" y="99450"/>
                  </a:cubicBezTo>
                  <a:cubicBezTo>
                    <a:pt x="110232" y="88541"/>
                    <a:pt x="116336" y="73758"/>
                    <a:pt x="116336" y="58328"/>
                  </a:cubicBezTo>
                  <a:cubicBezTo>
                    <a:pt x="116336" y="42948"/>
                    <a:pt x="110232" y="28165"/>
                    <a:pt x="99332" y="17243"/>
                  </a:cubicBezTo>
                  <a:cubicBezTo>
                    <a:pt x="88420" y="6334"/>
                    <a:pt x="73649" y="238"/>
                    <a:pt x="58231" y="238"/>
                  </a:cubicBezTo>
                  <a:cubicBezTo>
                    <a:pt x="42878" y="238"/>
                    <a:pt x="28094" y="6334"/>
                    <a:pt x="17194" y="17243"/>
                  </a:cubicBezTo>
                  <a:cubicBezTo>
                    <a:pt x="6295" y="28165"/>
                    <a:pt x="191" y="42948"/>
                    <a:pt x="191" y="58328"/>
                  </a:cubicBezTo>
                  <a:cubicBezTo>
                    <a:pt x="191" y="73758"/>
                    <a:pt x="6295" y="88541"/>
                    <a:pt x="17194" y="99450"/>
                  </a:cubicBezTo>
                  <a:cubicBezTo>
                    <a:pt x="28094" y="110360"/>
                    <a:pt x="42878" y="116468"/>
                    <a:pt x="58231" y="116468"/>
                  </a:cubicBezTo>
                  <a:close/>
                </a:path>
              </a:pathLst>
            </a:custGeom>
            <a:noFill/>
            <a:ln w="1376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0" name="Graphic 357">
            <a:extLst>
              <a:ext uri="{FF2B5EF4-FFF2-40B4-BE49-F238E27FC236}">
                <a16:creationId xmlns:a16="http://schemas.microsoft.com/office/drawing/2014/main" id="{E7F29F19-BD9A-5803-80EA-341547D4FACD}"/>
              </a:ext>
            </a:extLst>
          </p:cNvPr>
          <p:cNvGrpSpPr/>
          <p:nvPr/>
        </p:nvGrpSpPr>
        <p:grpSpPr>
          <a:xfrm>
            <a:off x="11342727" y="3007134"/>
            <a:ext cx="102633" cy="102708"/>
            <a:chOff x="4631222" y="1322168"/>
            <a:chExt cx="116145" cy="116230"/>
          </a:xfrm>
        </p:grpSpPr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AE18C6C2-E098-496A-0272-2BB005E1ED91}"/>
                </a:ext>
              </a:extLst>
            </p:cNvPr>
            <p:cNvSpPr/>
            <p:nvPr/>
          </p:nvSpPr>
          <p:spPr>
            <a:xfrm>
              <a:off x="4631222" y="1322168"/>
              <a:ext cx="116145" cy="116230"/>
            </a:xfrm>
            <a:custGeom>
              <a:avLst/>
              <a:gdLst>
                <a:gd name="connsiteX0" fmla="*/ 38901 w 116145"/>
                <a:gd name="connsiteY0" fmla="*/ 38 h 116230"/>
                <a:gd name="connsiteX1" fmla="*/ 77617 w 116145"/>
                <a:gd name="connsiteY1" fmla="*/ 38 h 116230"/>
                <a:gd name="connsiteX2" fmla="*/ 77617 w 116145"/>
                <a:gd name="connsiteY2" fmla="*/ 38773 h 116230"/>
                <a:gd name="connsiteX3" fmla="*/ 116331 w 116145"/>
                <a:gd name="connsiteY3" fmla="*/ 38773 h 116230"/>
                <a:gd name="connsiteX4" fmla="*/ 116331 w 116145"/>
                <a:gd name="connsiteY4" fmla="*/ 77521 h 116230"/>
                <a:gd name="connsiteX5" fmla="*/ 77617 w 116145"/>
                <a:gd name="connsiteY5" fmla="*/ 77521 h 116230"/>
                <a:gd name="connsiteX6" fmla="*/ 77617 w 116145"/>
                <a:gd name="connsiteY6" fmla="*/ 116268 h 116230"/>
                <a:gd name="connsiteX7" fmla="*/ 38901 w 116145"/>
                <a:gd name="connsiteY7" fmla="*/ 116268 h 116230"/>
                <a:gd name="connsiteX8" fmla="*/ 38901 w 116145"/>
                <a:gd name="connsiteY8" fmla="*/ 77521 h 116230"/>
                <a:gd name="connsiteX9" fmla="*/ 186 w 116145"/>
                <a:gd name="connsiteY9" fmla="*/ 77521 h 116230"/>
                <a:gd name="connsiteX10" fmla="*/ 186 w 116145"/>
                <a:gd name="connsiteY10" fmla="*/ 38773 h 116230"/>
                <a:gd name="connsiteX11" fmla="*/ 38901 w 116145"/>
                <a:gd name="connsiteY11" fmla="*/ 38773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901" y="38"/>
                  </a:moveTo>
                  <a:lnTo>
                    <a:pt x="77617" y="38"/>
                  </a:lnTo>
                  <a:lnTo>
                    <a:pt x="77617" y="38773"/>
                  </a:lnTo>
                  <a:lnTo>
                    <a:pt x="116331" y="38773"/>
                  </a:lnTo>
                  <a:lnTo>
                    <a:pt x="116331" y="77521"/>
                  </a:lnTo>
                  <a:lnTo>
                    <a:pt x="77617" y="77521"/>
                  </a:lnTo>
                  <a:lnTo>
                    <a:pt x="77617" y="116268"/>
                  </a:lnTo>
                  <a:lnTo>
                    <a:pt x="38901" y="116268"/>
                  </a:lnTo>
                  <a:lnTo>
                    <a:pt x="38901" y="77521"/>
                  </a:lnTo>
                  <a:lnTo>
                    <a:pt x="186" y="77521"/>
                  </a:lnTo>
                  <a:lnTo>
                    <a:pt x="186" y="38773"/>
                  </a:lnTo>
                  <a:lnTo>
                    <a:pt x="38901" y="38773"/>
                  </a:ln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4AC5B041-C86E-4029-55C3-919B19F3D874}"/>
                </a:ext>
              </a:extLst>
            </p:cNvPr>
            <p:cNvSpPr/>
            <p:nvPr/>
          </p:nvSpPr>
          <p:spPr>
            <a:xfrm flipV="1">
              <a:off x="4631222" y="1322168"/>
              <a:ext cx="116145" cy="116230"/>
            </a:xfrm>
            <a:custGeom>
              <a:avLst/>
              <a:gdLst>
                <a:gd name="connsiteX0" fmla="*/ 38901 w 116145"/>
                <a:gd name="connsiteY0" fmla="*/ 116496 h 116230"/>
                <a:gd name="connsiteX1" fmla="*/ 77617 w 116145"/>
                <a:gd name="connsiteY1" fmla="*/ 116496 h 116230"/>
                <a:gd name="connsiteX2" fmla="*/ 77617 w 116145"/>
                <a:gd name="connsiteY2" fmla="*/ 77761 h 116230"/>
                <a:gd name="connsiteX3" fmla="*/ 116331 w 116145"/>
                <a:gd name="connsiteY3" fmla="*/ 77761 h 116230"/>
                <a:gd name="connsiteX4" fmla="*/ 116331 w 116145"/>
                <a:gd name="connsiteY4" fmla="*/ 39013 h 116230"/>
                <a:gd name="connsiteX5" fmla="*/ 77617 w 116145"/>
                <a:gd name="connsiteY5" fmla="*/ 39013 h 116230"/>
                <a:gd name="connsiteX6" fmla="*/ 77617 w 116145"/>
                <a:gd name="connsiteY6" fmla="*/ 266 h 116230"/>
                <a:gd name="connsiteX7" fmla="*/ 38901 w 116145"/>
                <a:gd name="connsiteY7" fmla="*/ 266 h 116230"/>
                <a:gd name="connsiteX8" fmla="*/ 38901 w 116145"/>
                <a:gd name="connsiteY8" fmla="*/ 39013 h 116230"/>
                <a:gd name="connsiteX9" fmla="*/ 186 w 116145"/>
                <a:gd name="connsiteY9" fmla="*/ 39013 h 116230"/>
                <a:gd name="connsiteX10" fmla="*/ 186 w 116145"/>
                <a:gd name="connsiteY10" fmla="*/ 77761 h 116230"/>
                <a:gd name="connsiteX11" fmla="*/ 38901 w 116145"/>
                <a:gd name="connsiteY11" fmla="*/ 77761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45" h="116230">
                  <a:moveTo>
                    <a:pt x="38901" y="116496"/>
                  </a:moveTo>
                  <a:lnTo>
                    <a:pt x="77617" y="116496"/>
                  </a:lnTo>
                  <a:lnTo>
                    <a:pt x="77617" y="77761"/>
                  </a:lnTo>
                  <a:lnTo>
                    <a:pt x="116331" y="77761"/>
                  </a:lnTo>
                  <a:lnTo>
                    <a:pt x="116331" y="39013"/>
                  </a:lnTo>
                  <a:lnTo>
                    <a:pt x="77617" y="39013"/>
                  </a:lnTo>
                  <a:lnTo>
                    <a:pt x="77617" y="266"/>
                  </a:lnTo>
                  <a:lnTo>
                    <a:pt x="38901" y="266"/>
                  </a:lnTo>
                  <a:lnTo>
                    <a:pt x="38901" y="39013"/>
                  </a:lnTo>
                  <a:lnTo>
                    <a:pt x="186" y="39013"/>
                  </a:lnTo>
                  <a:lnTo>
                    <a:pt x="186" y="77761"/>
                  </a:lnTo>
                  <a:lnTo>
                    <a:pt x="38901" y="77761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3" name="Graphic 357">
            <a:extLst>
              <a:ext uri="{FF2B5EF4-FFF2-40B4-BE49-F238E27FC236}">
                <a16:creationId xmlns:a16="http://schemas.microsoft.com/office/drawing/2014/main" id="{F67AF512-405D-EAC2-BD76-2DFA677347E6}"/>
              </a:ext>
            </a:extLst>
          </p:cNvPr>
          <p:cNvGrpSpPr/>
          <p:nvPr/>
        </p:nvGrpSpPr>
        <p:grpSpPr>
          <a:xfrm>
            <a:off x="11353683" y="2985172"/>
            <a:ext cx="102621" cy="102708"/>
            <a:chOff x="4643620" y="1297314"/>
            <a:chExt cx="116132" cy="116230"/>
          </a:xfrm>
        </p:grpSpPr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1B27E9B6-E07A-7742-4C37-30BD6836C68A}"/>
                </a:ext>
              </a:extLst>
            </p:cNvPr>
            <p:cNvSpPr/>
            <p:nvPr/>
          </p:nvSpPr>
          <p:spPr>
            <a:xfrm>
              <a:off x="4643620" y="1297314"/>
              <a:ext cx="116132" cy="116230"/>
            </a:xfrm>
            <a:custGeom>
              <a:avLst/>
              <a:gdLst>
                <a:gd name="connsiteX0" fmla="*/ 38901 w 116132"/>
                <a:gd name="connsiteY0" fmla="*/ 37 h 116230"/>
                <a:gd name="connsiteX1" fmla="*/ 77603 w 116132"/>
                <a:gd name="connsiteY1" fmla="*/ 37 h 116230"/>
                <a:gd name="connsiteX2" fmla="*/ 77603 w 116132"/>
                <a:gd name="connsiteY2" fmla="*/ 38772 h 116230"/>
                <a:gd name="connsiteX3" fmla="*/ 116319 w 116132"/>
                <a:gd name="connsiteY3" fmla="*/ 38772 h 116230"/>
                <a:gd name="connsiteX4" fmla="*/ 116319 w 116132"/>
                <a:gd name="connsiteY4" fmla="*/ 77520 h 116230"/>
                <a:gd name="connsiteX5" fmla="*/ 77603 w 116132"/>
                <a:gd name="connsiteY5" fmla="*/ 77520 h 116230"/>
                <a:gd name="connsiteX6" fmla="*/ 77603 w 116132"/>
                <a:gd name="connsiteY6" fmla="*/ 116267 h 116230"/>
                <a:gd name="connsiteX7" fmla="*/ 38901 w 116132"/>
                <a:gd name="connsiteY7" fmla="*/ 116267 h 116230"/>
                <a:gd name="connsiteX8" fmla="*/ 38901 w 116132"/>
                <a:gd name="connsiteY8" fmla="*/ 77520 h 116230"/>
                <a:gd name="connsiteX9" fmla="*/ 186 w 116132"/>
                <a:gd name="connsiteY9" fmla="*/ 77520 h 116230"/>
                <a:gd name="connsiteX10" fmla="*/ 186 w 116132"/>
                <a:gd name="connsiteY10" fmla="*/ 38772 h 116230"/>
                <a:gd name="connsiteX11" fmla="*/ 38901 w 116132"/>
                <a:gd name="connsiteY11" fmla="*/ 38772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37"/>
                  </a:moveTo>
                  <a:lnTo>
                    <a:pt x="77603" y="37"/>
                  </a:lnTo>
                  <a:lnTo>
                    <a:pt x="77603" y="38772"/>
                  </a:lnTo>
                  <a:lnTo>
                    <a:pt x="116319" y="38772"/>
                  </a:lnTo>
                  <a:lnTo>
                    <a:pt x="116319" y="77520"/>
                  </a:lnTo>
                  <a:lnTo>
                    <a:pt x="77603" y="77520"/>
                  </a:lnTo>
                  <a:lnTo>
                    <a:pt x="77603" y="116267"/>
                  </a:lnTo>
                  <a:lnTo>
                    <a:pt x="38901" y="116267"/>
                  </a:lnTo>
                  <a:lnTo>
                    <a:pt x="38901" y="77520"/>
                  </a:lnTo>
                  <a:lnTo>
                    <a:pt x="186" y="77520"/>
                  </a:lnTo>
                  <a:lnTo>
                    <a:pt x="186" y="38772"/>
                  </a:lnTo>
                  <a:lnTo>
                    <a:pt x="38901" y="38772"/>
                  </a:lnTo>
                  <a:close/>
                </a:path>
              </a:pathLst>
            </a:custGeom>
            <a:solidFill>
              <a:srgbClr val="000080">
                <a:alpha val="90000"/>
              </a:srgbClr>
            </a:solidFill>
            <a:ln w="126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8451CA10-4A33-BF75-87E9-A220A1C62E69}"/>
                </a:ext>
              </a:extLst>
            </p:cNvPr>
            <p:cNvSpPr/>
            <p:nvPr/>
          </p:nvSpPr>
          <p:spPr>
            <a:xfrm flipV="1">
              <a:off x="4643620" y="1297314"/>
              <a:ext cx="116132" cy="116230"/>
            </a:xfrm>
            <a:custGeom>
              <a:avLst/>
              <a:gdLst>
                <a:gd name="connsiteX0" fmla="*/ 38901 w 116132"/>
                <a:gd name="connsiteY0" fmla="*/ 116491 h 116230"/>
                <a:gd name="connsiteX1" fmla="*/ 77603 w 116132"/>
                <a:gd name="connsiteY1" fmla="*/ 116491 h 116230"/>
                <a:gd name="connsiteX2" fmla="*/ 77603 w 116132"/>
                <a:gd name="connsiteY2" fmla="*/ 77757 h 116230"/>
                <a:gd name="connsiteX3" fmla="*/ 116319 w 116132"/>
                <a:gd name="connsiteY3" fmla="*/ 77757 h 116230"/>
                <a:gd name="connsiteX4" fmla="*/ 116319 w 116132"/>
                <a:gd name="connsiteY4" fmla="*/ 39009 h 116230"/>
                <a:gd name="connsiteX5" fmla="*/ 77603 w 116132"/>
                <a:gd name="connsiteY5" fmla="*/ 39009 h 116230"/>
                <a:gd name="connsiteX6" fmla="*/ 77603 w 116132"/>
                <a:gd name="connsiteY6" fmla="*/ 261 h 116230"/>
                <a:gd name="connsiteX7" fmla="*/ 38901 w 116132"/>
                <a:gd name="connsiteY7" fmla="*/ 261 h 116230"/>
                <a:gd name="connsiteX8" fmla="*/ 38901 w 116132"/>
                <a:gd name="connsiteY8" fmla="*/ 39009 h 116230"/>
                <a:gd name="connsiteX9" fmla="*/ 186 w 116132"/>
                <a:gd name="connsiteY9" fmla="*/ 39009 h 116230"/>
                <a:gd name="connsiteX10" fmla="*/ 186 w 116132"/>
                <a:gd name="connsiteY10" fmla="*/ 77757 h 116230"/>
                <a:gd name="connsiteX11" fmla="*/ 38901 w 116132"/>
                <a:gd name="connsiteY11" fmla="*/ 77757 h 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132" h="116230">
                  <a:moveTo>
                    <a:pt x="38901" y="116491"/>
                  </a:moveTo>
                  <a:lnTo>
                    <a:pt x="77603" y="116491"/>
                  </a:lnTo>
                  <a:lnTo>
                    <a:pt x="77603" y="77757"/>
                  </a:lnTo>
                  <a:lnTo>
                    <a:pt x="116319" y="77757"/>
                  </a:lnTo>
                  <a:lnTo>
                    <a:pt x="116319" y="39009"/>
                  </a:lnTo>
                  <a:lnTo>
                    <a:pt x="77603" y="39009"/>
                  </a:lnTo>
                  <a:lnTo>
                    <a:pt x="77603" y="261"/>
                  </a:lnTo>
                  <a:lnTo>
                    <a:pt x="38901" y="261"/>
                  </a:lnTo>
                  <a:lnTo>
                    <a:pt x="38901" y="39009"/>
                  </a:lnTo>
                  <a:lnTo>
                    <a:pt x="186" y="39009"/>
                  </a:lnTo>
                  <a:lnTo>
                    <a:pt x="186" y="77757"/>
                  </a:lnTo>
                  <a:lnTo>
                    <a:pt x="38901" y="77757"/>
                  </a:lnTo>
                  <a:close/>
                </a:path>
              </a:pathLst>
            </a:custGeom>
            <a:noFill/>
            <a:ln w="9177" cap="flat">
              <a:solidFill>
                <a:srgbClr val="000000">
                  <a:alpha val="9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6C843D-EE5A-1C50-CE94-7F0AB34B4B5D}"/>
              </a:ext>
            </a:extLst>
          </p:cNvPr>
          <p:cNvGrpSpPr/>
          <p:nvPr/>
        </p:nvGrpSpPr>
        <p:grpSpPr>
          <a:xfrm>
            <a:off x="5385649" y="1837866"/>
            <a:ext cx="6357938" cy="1577433"/>
            <a:chOff x="5391151" y="1834335"/>
            <a:chExt cx="6357938" cy="15774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CF698A-7A21-8DD1-03E1-34DB06C2D638}"/>
                </a:ext>
              </a:extLst>
            </p:cNvPr>
            <p:cNvSpPr/>
            <p:nvPr/>
          </p:nvSpPr>
          <p:spPr>
            <a:xfrm>
              <a:off x="8820151" y="1834335"/>
              <a:ext cx="2928938" cy="1575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3AA117-B056-BB15-FFD0-3498083235C2}"/>
                </a:ext>
              </a:extLst>
            </p:cNvPr>
            <p:cNvSpPr/>
            <p:nvPr/>
          </p:nvSpPr>
          <p:spPr>
            <a:xfrm>
              <a:off x="5391151" y="1836153"/>
              <a:ext cx="2922672" cy="1575615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306358E-698D-B552-EB1C-282795D13FE8}"/>
              </a:ext>
            </a:extLst>
          </p:cNvPr>
          <p:cNvGrpSpPr/>
          <p:nvPr/>
        </p:nvGrpSpPr>
        <p:grpSpPr>
          <a:xfrm>
            <a:off x="5439111" y="3294202"/>
            <a:ext cx="2244131" cy="2705630"/>
            <a:chOff x="5439111" y="3294202"/>
            <a:chExt cx="2244131" cy="270563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910A48-BF7D-6EF2-F1BB-35E8C653B15D}"/>
                </a:ext>
              </a:extLst>
            </p:cNvPr>
            <p:cNvCxnSpPr/>
            <p:nvPr/>
          </p:nvCxnSpPr>
          <p:spPr>
            <a:xfrm flipH="1" flipV="1">
              <a:off x="6015051" y="3294202"/>
              <a:ext cx="826741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A9EBD5-632D-8165-3D8D-A7CD1A6E6943}"/>
                </a:ext>
              </a:extLst>
            </p:cNvPr>
            <p:cNvCxnSpPr/>
            <p:nvPr/>
          </p:nvCxnSpPr>
          <p:spPr>
            <a:xfrm flipH="1" flipV="1">
              <a:off x="6424776" y="3294202"/>
              <a:ext cx="426803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F181F0-50C6-8641-174C-1824D3EB2722}"/>
                </a:ext>
              </a:extLst>
            </p:cNvPr>
            <p:cNvCxnSpPr/>
            <p:nvPr/>
          </p:nvCxnSpPr>
          <p:spPr>
            <a:xfrm flipH="1" flipV="1">
              <a:off x="6841792" y="3294202"/>
              <a:ext cx="9787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25A411-451C-521A-D1CC-BC6B00D5E69E}"/>
                </a:ext>
              </a:extLst>
            </p:cNvPr>
            <p:cNvCxnSpPr/>
            <p:nvPr/>
          </p:nvCxnSpPr>
          <p:spPr>
            <a:xfrm flipV="1">
              <a:off x="6868756" y="3294202"/>
              <a:ext cx="378430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CB873A-556F-0816-B32A-6E9ADD835427}"/>
                </a:ext>
              </a:extLst>
            </p:cNvPr>
            <p:cNvCxnSpPr/>
            <p:nvPr/>
          </p:nvCxnSpPr>
          <p:spPr>
            <a:xfrm flipV="1">
              <a:off x="6858870" y="3294202"/>
              <a:ext cx="824372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grpSp>
          <p:nvGrpSpPr>
            <p:cNvPr id="31" name="Graphic 29">
              <a:extLst>
                <a:ext uri="{FF2B5EF4-FFF2-40B4-BE49-F238E27FC236}">
                  <a16:creationId xmlns:a16="http://schemas.microsoft.com/office/drawing/2014/main" id="{D849DB7A-7455-24EA-B2C5-B734387BE339}"/>
                </a:ext>
              </a:extLst>
            </p:cNvPr>
            <p:cNvGrpSpPr/>
            <p:nvPr/>
          </p:nvGrpSpPr>
          <p:grpSpPr>
            <a:xfrm>
              <a:off x="5439111" y="4905057"/>
              <a:ext cx="1795127" cy="1094775"/>
              <a:chOff x="4638065" y="5384179"/>
              <a:chExt cx="2034481" cy="1240748"/>
            </a:xfrm>
          </p:grpSpPr>
          <p:grpSp>
            <p:nvGrpSpPr>
              <p:cNvPr id="32" name="Graphic 29">
                <a:extLst>
                  <a:ext uri="{FF2B5EF4-FFF2-40B4-BE49-F238E27FC236}">
                    <a16:creationId xmlns:a16="http://schemas.microsoft.com/office/drawing/2014/main" id="{CA359765-AA25-A33A-38CD-A3E3C33671F9}"/>
                  </a:ext>
                </a:extLst>
              </p:cNvPr>
              <p:cNvGrpSpPr/>
              <p:nvPr/>
            </p:nvGrpSpPr>
            <p:grpSpPr>
              <a:xfrm>
                <a:off x="4638065" y="5479535"/>
                <a:ext cx="1581444" cy="183185"/>
                <a:chOff x="4638065" y="5479535"/>
                <a:chExt cx="1581444" cy="183185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2EC79FC-A617-1B62-5394-4C5C3CFDFCE5}"/>
                    </a:ext>
                  </a:extLst>
                </p:cNvPr>
                <p:cNvSpPr/>
                <p:nvPr/>
              </p:nvSpPr>
              <p:spPr>
                <a:xfrm rot="10792604">
                  <a:off x="5290799" y="5569017"/>
                  <a:ext cx="928710" cy="1752"/>
                </a:xfrm>
                <a:custGeom>
                  <a:avLst/>
                  <a:gdLst>
                    <a:gd name="connsiteX0" fmla="*/ 928850 w 928710"/>
                    <a:gd name="connsiteY0" fmla="*/ 1968 h 1752"/>
                    <a:gd name="connsiteX1" fmla="*/ 140 w 928710"/>
                    <a:gd name="connsiteY1" fmla="*/ 216 h 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8710" h="1752">
                      <a:moveTo>
                        <a:pt x="928850" y="1968"/>
                      </a:moveTo>
                      <a:lnTo>
                        <a:pt x="140" y="216"/>
                      </a:lnTo>
                    </a:path>
                  </a:pathLst>
                </a:custGeom>
                <a:noFill/>
                <a:ln w="59326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2E11A1B-34AD-80C9-6ADB-BC4DF14FBF86}"/>
                    </a:ext>
                  </a:extLst>
                </p:cNvPr>
                <p:cNvSpPr/>
                <p:nvPr/>
              </p:nvSpPr>
              <p:spPr>
                <a:xfrm rot="10792604">
                  <a:off x="4638065" y="5479535"/>
                  <a:ext cx="657445" cy="183185"/>
                </a:xfrm>
                <a:custGeom>
                  <a:avLst/>
                  <a:gdLst>
                    <a:gd name="connsiteX0" fmla="*/ 626927 w 657445"/>
                    <a:gd name="connsiteY0" fmla="*/ 111001 h 183185"/>
                    <a:gd name="connsiteX1" fmla="*/ 657226 w 657445"/>
                    <a:gd name="connsiteY1" fmla="*/ 137957 h 183185"/>
                    <a:gd name="connsiteX2" fmla="*/ 657130 w 657445"/>
                    <a:gd name="connsiteY2" fmla="*/ 183401 h 183185"/>
                    <a:gd name="connsiteX3" fmla="*/ 62735 w 657445"/>
                    <a:gd name="connsiteY3" fmla="*/ 182150 h 183185"/>
                    <a:gd name="connsiteX4" fmla="*/ 70 w 657445"/>
                    <a:gd name="connsiteY4" fmla="*/ 145795 h 183185"/>
                    <a:gd name="connsiteX5" fmla="*/ 186 w 657445"/>
                    <a:gd name="connsiteY5" fmla="*/ 91050 h 183185"/>
                    <a:gd name="connsiteX6" fmla="*/ 302 w 657445"/>
                    <a:gd name="connsiteY6" fmla="*/ 36306 h 183185"/>
                    <a:gd name="connsiteX7" fmla="*/ 63121 w 657445"/>
                    <a:gd name="connsiteY7" fmla="*/ 216 h 183185"/>
                    <a:gd name="connsiteX8" fmla="*/ 657516 w 657445"/>
                    <a:gd name="connsiteY8" fmla="*/ 1471 h 183185"/>
                    <a:gd name="connsiteX9" fmla="*/ 657420 w 657445"/>
                    <a:gd name="connsiteY9" fmla="*/ 46915 h 183185"/>
                    <a:gd name="connsiteX10" fmla="*/ 627006 w 657445"/>
                    <a:gd name="connsiteY10" fmla="*/ 73743 h 183185"/>
                    <a:gd name="connsiteX11" fmla="*/ 626964 w 657445"/>
                    <a:gd name="connsiteY11" fmla="*/ 92372 h 183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57445" h="183185">
                      <a:moveTo>
                        <a:pt x="626927" y="111001"/>
                      </a:moveTo>
                      <a:lnTo>
                        <a:pt x="657226" y="137957"/>
                      </a:lnTo>
                      <a:lnTo>
                        <a:pt x="657130" y="183401"/>
                      </a:lnTo>
                      <a:lnTo>
                        <a:pt x="62735" y="182150"/>
                      </a:lnTo>
                      <a:lnTo>
                        <a:pt x="70" y="145795"/>
                      </a:lnTo>
                      <a:lnTo>
                        <a:pt x="186" y="91050"/>
                      </a:lnTo>
                      <a:lnTo>
                        <a:pt x="302" y="36306"/>
                      </a:lnTo>
                      <a:lnTo>
                        <a:pt x="63121" y="216"/>
                      </a:lnTo>
                      <a:lnTo>
                        <a:pt x="657516" y="1471"/>
                      </a:lnTo>
                      <a:lnTo>
                        <a:pt x="657420" y="46915"/>
                      </a:lnTo>
                      <a:lnTo>
                        <a:pt x="627006" y="73743"/>
                      </a:lnTo>
                      <a:lnTo>
                        <a:pt x="626964" y="9237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E8E8E"/>
                    </a:gs>
                    <a:gs pos="50000">
                      <a:srgbClr val="A6AFC6"/>
                    </a:gs>
                    <a:gs pos="100000">
                      <a:srgbClr val="BFD0FF"/>
                    </a:gs>
                  </a:gsLst>
                  <a:lin ang="16226847" scaled="1"/>
                </a:gradFill>
                <a:ln w="594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AB0248A-9502-1D20-F5B7-611A55C24EA8}"/>
                  </a:ext>
                </a:extLst>
              </p:cNvPr>
              <p:cNvSpPr/>
              <p:nvPr/>
            </p:nvSpPr>
            <p:spPr>
              <a:xfrm>
                <a:off x="5785713" y="5384179"/>
                <a:ext cx="886833" cy="552283"/>
              </a:xfrm>
              <a:custGeom>
                <a:avLst/>
                <a:gdLst>
                  <a:gd name="connsiteX0" fmla="*/ 51 w 886833"/>
                  <a:gd name="connsiteY0" fmla="*/ 48 h 552283"/>
                  <a:gd name="connsiteX1" fmla="*/ 51 w 886833"/>
                  <a:gd name="connsiteY1" fmla="*/ 552332 h 552283"/>
                  <a:gd name="connsiteX2" fmla="*/ 886884 w 886833"/>
                  <a:gd name="connsiteY2" fmla="*/ 552332 h 552283"/>
                  <a:gd name="connsiteX3" fmla="*/ 886884 w 886833"/>
                  <a:gd name="connsiteY3" fmla="*/ 8014 h 55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833" h="552283">
                    <a:moveTo>
                      <a:pt x="51" y="48"/>
                    </a:moveTo>
                    <a:lnTo>
                      <a:pt x="51" y="552332"/>
                    </a:lnTo>
                    <a:lnTo>
                      <a:pt x="886884" y="552332"/>
                    </a:lnTo>
                    <a:lnTo>
                      <a:pt x="886884" y="8014"/>
                    </a:lnTo>
                  </a:path>
                </a:pathLst>
              </a:custGeom>
              <a:solidFill>
                <a:srgbClr val="2F494C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B7C740F-2564-2AA9-80D3-A3BE2281E494}"/>
                  </a:ext>
                </a:extLst>
              </p:cNvPr>
              <p:cNvSpPr/>
              <p:nvPr/>
            </p:nvSpPr>
            <p:spPr>
              <a:xfrm>
                <a:off x="5972435" y="6189347"/>
                <a:ext cx="510677" cy="435580"/>
              </a:xfrm>
              <a:custGeom>
                <a:avLst/>
                <a:gdLst>
                  <a:gd name="connsiteX0" fmla="*/ 51 w 510677"/>
                  <a:gd name="connsiteY0" fmla="*/ 83 h 435580"/>
                  <a:gd name="connsiteX1" fmla="*/ 51 w 510677"/>
                  <a:gd name="connsiteY1" fmla="*/ 435664 h 435580"/>
                  <a:gd name="connsiteX2" fmla="*/ 510729 w 510677"/>
                  <a:gd name="connsiteY2" fmla="*/ 435664 h 435580"/>
                  <a:gd name="connsiteX3" fmla="*/ 510729 w 510677"/>
                  <a:gd name="connsiteY3" fmla="*/ 83 h 4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77" h="435580">
                    <a:moveTo>
                      <a:pt x="51" y="83"/>
                    </a:moveTo>
                    <a:lnTo>
                      <a:pt x="51" y="435664"/>
                    </a:lnTo>
                    <a:lnTo>
                      <a:pt x="510729" y="435664"/>
                    </a:lnTo>
                    <a:lnTo>
                      <a:pt x="510729" y="83"/>
                    </a:lnTo>
                    <a:close/>
                  </a:path>
                </a:pathLst>
              </a:custGeom>
              <a:solidFill>
                <a:srgbClr val="3A5A5E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0AFDC97-D006-5344-BBC6-95E96006C11C}"/>
                  </a:ext>
                </a:extLst>
              </p:cNvPr>
              <p:cNvSpPr/>
              <p:nvPr/>
            </p:nvSpPr>
            <p:spPr>
              <a:xfrm>
                <a:off x="5793673" y="5908402"/>
                <a:ext cx="878872" cy="25403"/>
              </a:xfrm>
              <a:custGeom>
                <a:avLst/>
                <a:gdLst>
                  <a:gd name="connsiteX0" fmla="*/ 167332 w 878872"/>
                  <a:gd name="connsiteY0" fmla="*/ 60 h 25403"/>
                  <a:gd name="connsiteX1" fmla="*/ 51 w 878872"/>
                  <a:gd name="connsiteY1" fmla="*/ 20155 h 25403"/>
                  <a:gd name="connsiteX2" fmla="*/ 878924 w 878872"/>
                  <a:gd name="connsiteY2" fmla="*/ 25463 h 25403"/>
                  <a:gd name="connsiteX3" fmla="*/ 703683 w 878872"/>
                  <a:gd name="connsiteY3" fmla="*/ 60 h 2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872" h="25403">
                    <a:moveTo>
                      <a:pt x="167332" y="60"/>
                    </a:moveTo>
                    <a:lnTo>
                      <a:pt x="51" y="20155"/>
                    </a:lnTo>
                    <a:lnTo>
                      <a:pt x="878924" y="25463"/>
                    </a:lnTo>
                    <a:lnTo>
                      <a:pt x="703683" y="60"/>
                    </a:lnTo>
                    <a:close/>
                  </a:path>
                </a:pathLst>
              </a:custGeom>
              <a:solidFill>
                <a:srgbClr val="2B4446"/>
              </a:solidFill>
              <a:ln w="29359" cap="flat">
                <a:solidFill>
                  <a:srgbClr val="FFF2F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0EC997B-8779-EC32-E9DA-0D3E95F4E523}"/>
                  </a:ext>
                </a:extLst>
              </p:cNvPr>
              <p:cNvSpPr/>
              <p:nvPr/>
            </p:nvSpPr>
            <p:spPr>
              <a:xfrm>
                <a:off x="5970295" y="5655600"/>
                <a:ext cx="518191" cy="533212"/>
              </a:xfrm>
              <a:custGeom>
                <a:avLst/>
                <a:gdLst>
                  <a:gd name="connsiteX0" fmla="*/ 51 w 518191"/>
                  <a:gd name="connsiteY0" fmla="*/ 533273 h 533212"/>
                  <a:gd name="connsiteX1" fmla="*/ 51 w 518191"/>
                  <a:gd name="connsiteY1" fmla="*/ 61 h 533212"/>
                  <a:gd name="connsiteX2" fmla="*/ 518242 w 518191"/>
                  <a:gd name="connsiteY2" fmla="*/ 61 h 533212"/>
                  <a:gd name="connsiteX3" fmla="*/ 518242 w 518191"/>
                  <a:gd name="connsiteY3" fmla="*/ 533273 h 53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91" h="533212">
                    <a:moveTo>
                      <a:pt x="51" y="533273"/>
                    </a:moveTo>
                    <a:lnTo>
                      <a:pt x="51" y="61"/>
                    </a:lnTo>
                    <a:lnTo>
                      <a:pt x="518242" y="61"/>
                    </a:lnTo>
                    <a:lnTo>
                      <a:pt x="518242" y="533273"/>
                    </a:lnTo>
                    <a:close/>
                  </a:path>
                </a:pathLst>
              </a:custGeom>
              <a:solidFill>
                <a:srgbClr val="649CA2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3630DF3-94DD-E78C-8916-8F22377B7E75}"/>
                  </a:ext>
                </a:extLst>
              </p:cNvPr>
              <p:cNvSpPr/>
              <p:nvPr/>
            </p:nvSpPr>
            <p:spPr>
              <a:xfrm>
                <a:off x="5805407" y="5405419"/>
                <a:ext cx="851506" cy="238968"/>
              </a:xfrm>
              <a:custGeom>
                <a:avLst/>
                <a:gdLst>
                  <a:gd name="connsiteX0" fmla="*/ 155597 w 851506"/>
                  <a:gd name="connsiteY0" fmla="*/ 239011 h 238968"/>
                  <a:gd name="connsiteX1" fmla="*/ 51 w 851506"/>
                  <a:gd name="connsiteY1" fmla="*/ 42 h 238968"/>
                  <a:gd name="connsiteX2" fmla="*/ 851557 w 851506"/>
                  <a:gd name="connsiteY2" fmla="*/ 42 h 238968"/>
                  <a:gd name="connsiteX3" fmla="*/ 696005 w 851506"/>
                  <a:gd name="connsiteY3" fmla="*/ 236759 h 23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506" h="238968">
                    <a:moveTo>
                      <a:pt x="155597" y="239011"/>
                    </a:moveTo>
                    <a:lnTo>
                      <a:pt x="51" y="42"/>
                    </a:lnTo>
                    <a:lnTo>
                      <a:pt x="851557" y="42"/>
                    </a:lnTo>
                    <a:lnTo>
                      <a:pt x="696005" y="236759"/>
                    </a:lnTo>
                    <a:close/>
                  </a:path>
                </a:pathLst>
              </a:custGeom>
              <a:solidFill>
                <a:srgbClr val="487277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B8B86FC-2425-EE17-E957-00282A857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34711" y="1795089"/>
            <a:ext cx="579082" cy="8058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A1D0F55-7712-F3AC-D03D-955BC3C4C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5707" y="2157864"/>
            <a:ext cx="579082" cy="8058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33B458-8AB3-4095-D902-058D934BB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1902" y="1849022"/>
            <a:ext cx="579082" cy="80587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952E275-E889-9DEA-70F8-D2BB46E2C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85256" y="2299279"/>
            <a:ext cx="579082" cy="8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8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80"/>
                            </p:stCondLst>
                            <p:childTnLst>
                              <p:par>
                                <p:cTn id="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8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8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8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8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4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8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0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6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00"/>
                            </p:stCondLst>
                            <p:childTnLst>
                              <p:par>
                                <p:cTn id="231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0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3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9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2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5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1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7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0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3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6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3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E48C21-4495-21B7-5540-52B2291CDE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2" y="2287727"/>
            <a:ext cx="2888696" cy="1237254"/>
          </a:xfrm>
          <a:custGeom>
            <a:avLst/>
            <a:gdLst>
              <a:gd name="connsiteX0" fmla="*/ 73 w 1713056"/>
              <a:gd name="connsiteY0" fmla="*/ -32 h 1046195"/>
              <a:gd name="connsiteX1" fmla="*/ 1713129 w 1713056"/>
              <a:gd name="connsiteY1" fmla="*/ -32 h 1046195"/>
              <a:gd name="connsiteX2" fmla="*/ 1713129 w 1713056"/>
              <a:gd name="connsiteY2" fmla="*/ 1046163 h 1046195"/>
              <a:gd name="connsiteX3" fmla="*/ 73 w 1713056"/>
              <a:gd name="connsiteY3" fmla="*/ 1046163 h 104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056" h="1046195">
                <a:moveTo>
                  <a:pt x="73" y="-32"/>
                </a:moveTo>
                <a:lnTo>
                  <a:pt x="1713129" y="-32"/>
                </a:lnTo>
                <a:lnTo>
                  <a:pt x="1713129" y="1046163"/>
                </a:lnTo>
                <a:lnTo>
                  <a:pt x="73" y="1046163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5DABE-41E6-ED50-5BF3-B601C29B533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7" y="4089388"/>
            <a:ext cx="2887842" cy="1237253"/>
          </a:xfrm>
          <a:custGeom>
            <a:avLst/>
            <a:gdLst>
              <a:gd name="connsiteX0" fmla="*/ 73 w 1713056"/>
              <a:gd name="connsiteY0" fmla="*/ -41 h 1046195"/>
              <a:gd name="connsiteX1" fmla="*/ 1713129 w 1713056"/>
              <a:gd name="connsiteY1" fmla="*/ -41 h 1046195"/>
              <a:gd name="connsiteX2" fmla="*/ 1713129 w 1713056"/>
              <a:gd name="connsiteY2" fmla="*/ 1046154 h 1046195"/>
              <a:gd name="connsiteX3" fmla="*/ 73 w 1713056"/>
              <a:gd name="connsiteY3" fmla="*/ 1046154 h 104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056" h="1046195">
                <a:moveTo>
                  <a:pt x="73" y="-41"/>
                </a:moveTo>
                <a:lnTo>
                  <a:pt x="1713129" y="-41"/>
                </a:lnTo>
                <a:lnTo>
                  <a:pt x="1713129" y="1046154"/>
                </a:lnTo>
                <a:lnTo>
                  <a:pt x="73" y="1046154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4E52A5-6783-C8B8-0E04-8105D7D95A12}"/>
              </a:ext>
            </a:extLst>
          </p:cNvPr>
          <p:cNvSpPr txBox="1"/>
          <p:nvPr/>
        </p:nvSpPr>
        <p:spPr>
          <a:xfrm>
            <a:off x="1374372" y="1759020"/>
            <a:ext cx="1426431" cy="31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99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particleboard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ED56C-4F88-8470-3C4E-05165FE9EE7D}"/>
              </a:ext>
            </a:extLst>
          </p:cNvPr>
          <p:cNvSpPr txBox="1"/>
          <p:nvPr/>
        </p:nvSpPr>
        <p:spPr>
          <a:xfrm>
            <a:off x="1472675" y="5334154"/>
            <a:ext cx="1229824" cy="35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99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PVC panel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54079-3C60-A110-630A-0BC042C08D65}"/>
              </a:ext>
            </a:extLst>
          </p:cNvPr>
          <p:cNvSpPr txBox="1"/>
          <p:nvPr/>
        </p:nvSpPr>
        <p:spPr>
          <a:xfrm>
            <a:off x="1558366" y="3546587"/>
            <a:ext cx="1058442" cy="31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99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porcelain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02B46F-B607-1FE9-0FE5-0E196ABA48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0" y="502065"/>
            <a:ext cx="2901302" cy="1237253"/>
          </a:xfrm>
          <a:custGeom>
            <a:avLst/>
            <a:gdLst>
              <a:gd name="connsiteX0" fmla="*/ 24 w 1713056"/>
              <a:gd name="connsiteY0" fmla="*/ -10 h 1046195"/>
              <a:gd name="connsiteX1" fmla="*/ 1713080 w 1713056"/>
              <a:gd name="connsiteY1" fmla="*/ -10 h 1046195"/>
              <a:gd name="connsiteX2" fmla="*/ 1713080 w 1713056"/>
              <a:gd name="connsiteY2" fmla="*/ 1046185 h 1046195"/>
              <a:gd name="connsiteX3" fmla="*/ 24 w 1713056"/>
              <a:gd name="connsiteY3" fmla="*/ 1046185 h 104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056" h="1046195">
                <a:moveTo>
                  <a:pt x="24" y="-10"/>
                </a:moveTo>
                <a:lnTo>
                  <a:pt x="1713080" y="-10"/>
                </a:lnTo>
                <a:lnTo>
                  <a:pt x="1713080" y="1046185"/>
                </a:lnTo>
                <a:lnTo>
                  <a:pt x="24" y="1046185"/>
                </a:lnTo>
                <a:close/>
              </a:path>
            </a:pathLst>
          </a:cu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EB6A940A-C4A5-1A4B-C9BD-886CBA42798C}"/>
              </a:ext>
            </a:extLst>
          </p:cNvPr>
          <p:cNvSpPr/>
          <p:nvPr/>
        </p:nvSpPr>
        <p:spPr>
          <a:xfrm>
            <a:off x="630309" y="502065"/>
            <a:ext cx="2901303" cy="1237253"/>
          </a:xfrm>
          <a:custGeom>
            <a:avLst/>
            <a:gdLst>
              <a:gd name="connsiteX0" fmla="*/ 23 w 1692778"/>
              <a:gd name="connsiteY0" fmla="*/ 9 h 575893"/>
              <a:gd name="connsiteX1" fmla="*/ 1692802 w 1692778"/>
              <a:gd name="connsiteY1" fmla="*/ 9 h 575893"/>
              <a:gd name="connsiteX2" fmla="*/ 1692802 w 1692778"/>
              <a:gd name="connsiteY2" fmla="*/ 575902 h 575893"/>
              <a:gd name="connsiteX3" fmla="*/ 23 w 1692778"/>
              <a:gd name="connsiteY3" fmla="*/ 575902 h 57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778" h="575893">
                <a:moveTo>
                  <a:pt x="23" y="9"/>
                </a:moveTo>
                <a:lnTo>
                  <a:pt x="1692802" y="9"/>
                </a:lnTo>
                <a:lnTo>
                  <a:pt x="1692802" y="575902"/>
                </a:lnTo>
                <a:lnTo>
                  <a:pt x="23" y="575902"/>
                </a:lnTo>
                <a:close/>
              </a:path>
            </a:pathLst>
          </a:custGeom>
          <a:noFill/>
          <a:ln w="38052" cap="flat">
            <a:solidFill>
              <a:srgbClr val="04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31E6312E-0C0D-BDBD-0442-8DD43E55DB95}"/>
              </a:ext>
            </a:extLst>
          </p:cNvPr>
          <p:cNvGrpSpPr/>
          <p:nvPr/>
        </p:nvGrpSpPr>
        <p:grpSpPr>
          <a:xfrm>
            <a:off x="8375913" y="2394188"/>
            <a:ext cx="2502896" cy="2191698"/>
            <a:chOff x="8375913" y="2394188"/>
            <a:chExt cx="2502896" cy="219169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6E4F849-C036-A0A6-B863-7D589034570C}"/>
                </a:ext>
              </a:extLst>
            </p:cNvPr>
            <p:cNvSpPr/>
            <p:nvPr/>
          </p:nvSpPr>
          <p:spPr>
            <a:xfrm>
              <a:off x="9323417" y="3562199"/>
              <a:ext cx="110245" cy="110175"/>
            </a:xfrm>
            <a:custGeom>
              <a:avLst/>
              <a:gdLst>
                <a:gd name="connsiteX0" fmla="*/ 55705 w 110245"/>
                <a:gd name="connsiteY0" fmla="*/ 110413 h 110175"/>
                <a:gd name="connsiteX1" fmla="*/ 94682 w 110245"/>
                <a:gd name="connsiteY1" fmla="*/ 94278 h 110175"/>
                <a:gd name="connsiteX2" fmla="*/ 110828 w 110245"/>
                <a:gd name="connsiteY2" fmla="*/ 55326 h 110175"/>
                <a:gd name="connsiteX3" fmla="*/ 94682 w 110245"/>
                <a:gd name="connsiteY3" fmla="*/ 16373 h 110175"/>
                <a:gd name="connsiteX4" fmla="*/ 55705 w 110245"/>
                <a:gd name="connsiteY4" fmla="*/ 238 h 110175"/>
                <a:gd name="connsiteX5" fmla="*/ 16727 w 110245"/>
                <a:gd name="connsiteY5" fmla="*/ 16373 h 110175"/>
                <a:gd name="connsiteX6" fmla="*/ 582 w 110245"/>
                <a:gd name="connsiteY6" fmla="*/ 55326 h 110175"/>
                <a:gd name="connsiteX7" fmla="*/ 16727 w 110245"/>
                <a:gd name="connsiteY7" fmla="*/ 94278 h 110175"/>
                <a:gd name="connsiteX8" fmla="*/ 55705 w 110245"/>
                <a:gd name="connsiteY8" fmla="*/ 110413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5" y="110413"/>
                  </a:moveTo>
                  <a:cubicBezTo>
                    <a:pt x="70323" y="110413"/>
                    <a:pt x="84345" y="104609"/>
                    <a:pt x="94682" y="94278"/>
                  </a:cubicBezTo>
                  <a:cubicBezTo>
                    <a:pt x="105019" y="83948"/>
                    <a:pt x="110828" y="69935"/>
                    <a:pt x="110828" y="55326"/>
                  </a:cubicBezTo>
                  <a:cubicBezTo>
                    <a:pt x="110828" y="40716"/>
                    <a:pt x="105019" y="26703"/>
                    <a:pt x="94682" y="16373"/>
                  </a:cubicBezTo>
                  <a:cubicBezTo>
                    <a:pt x="84345" y="6043"/>
                    <a:pt x="70323" y="238"/>
                    <a:pt x="55705" y="238"/>
                  </a:cubicBezTo>
                  <a:cubicBezTo>
                    <a:pt x="41086" y="238"/>
                    <a:pt x="27064" y="6043"/>
                    <a:pt x="16727" y="16373"/>
                  </a:cubicBezTo>
                  <a:cubicBezTo>
                    <a:pt x="6390" y="26703"/>
                    <a:pt x="582" y="40716"/>
                    <a:pt x="582" y="55326"/>
                  </a:cubicBezTo>
                  <a:cubicBezTo>
                    <a:pt x="582" y="69935"/>
                    <a:pt x="6390" y="83948"/>
                    <a:pt x="16727" y="94278"/>
                  </a:cubicBezTo>
                  <a:cubicBezTo>
                    <a:pt x="27064" y="104609"/>
                    <a:pt x="41086" y="110413"/>
                    <a:pt x="55705" y="110413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4902F28-1F87-6CAA-E9B5-6C5849177A8D}"/>
                </a:ext>
              </a:extLst>
            </p:cNvPr>
            <p:cNvSpPr/>
            <p:nvPr/>
          </p:nvSpPr>
          <p:spPr>
            <a:xfrm>
              <a:off x="9014331" y="3950191"/>
              <a:ext cx="110245" cy="110175"/>
            </a:xfrm>
            <a:custGeom>
              <a:avLst/>
              <a:gdLst>
                <a:gd name="connsiteX0" fmla="*/ 55672 w 110245"/>
                <a:gd name="connsiteY0" fmla="*/ 110454 h 110175"/>
                <a:gd name="connsiteX1" fmla="*/ 94650 w 110245"/>
                <a:gd name="connsiteY1" fmla="*/ 94319 h 110175"/>
                <a:gd name="connsiteX2" fmla="*/ 110795 w 110245"/>
                <a:gd name="connsiteY2" fmla="*/ 55366 h 110175"/>
                <a:gd name="connsiteX3" fmla="*/ 94650 w 110245"/>
                <a:gd name="connsiteY3" fmla="*/ 16414 h 110175"/>
                <a:gd name="connsiteX4" fmla="*/ 55672 w 110245"/>
                <a:gd name="connsiteY4" fmla="*/ 279 h 110175"/>
                <a:gd name="connsiteX5" fmla="*/ 16694 w 110245"/>
                <a:gd name="connsiteY5" fmla="*/ 16414 h 110175"/>
                <a:gd name="connsiteX6" fmla="*/ 549 w 110245"/>
                <a:gd name="connsiteY6" fmla="*/ 55366 h 110175"/>
                <a:gd name="connsiteX7" fmla="*/ 16694 w 110245"/>
                <a:gd name="connsiteY7" fmla="*/ 94319 h 110175"/>
                <a:gd name="connsiteX8" fmla="*/ 55672 w 110245"/>
                <a:gd name="connsiteY8" fmla="*/ 11045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72" y="110454"/>
                  </a:moveTo>
                  <a:cubicBezTo>
                    <a:pt x="70291" y="110454"/>
                    <a:pt x="84313" y="104650"/>
                    <a:pt x="94650" y="94319"/>
                  </a:cubicBezTo>
                  <a:cubicBezTo>
                    <a:pt x="104987" y="83989"/>
                    <a:pt x="110795" y="69976"/>
                    <a:pt x="110795" y="55366"/>
                  </a:cubicBezTo>
                  <a:cubicBezTo>
                    <a:pt x="110795" y="40757"/>
                    <a:pt x="104987" y="26744"/>
                    <a:pt x="94650" y="16414"/>
                  </a:cubicBezTo>
                  <a:cubicBezTo>
                    <a:pt x="84313" y="6083"/>
                    <a:pt x="70291" y="279"/>
                    <a:pt x="55672" y="279"/>
                  </a:cubicBezTo>
                  <a:cubicBezTo>
                    <a:pt x="41053" y="279"/>
                    <a:pt x="27031" y="6083"/>
                    <a:pt x="16694" y="16414"/>
                  </a:cubicBezTo>
                  <a:cubicBezTo>
                    <a:pt x="6357" y="26744"/>
                    <a:pt x="549" y="40757"/>
                    <a:pt x="549" y="55366"/>
                  </a:cubicBezTo>
                  <a:cubicBezTo>
                    <a:pt x="549" y="69976"/>
                    <a:pt x="6357" y="83989"/>
                    <a:pt x="16694" y="94319"/>
                  </a:cubicBezTo>
                  <a:cubicBezTo>
                    <a:pt x="27031" y="104650"/>
                    <a:pt x="41053" y="110454"/>
                    <a:pt x="55672" y="110454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BA212C-67AD-0503-62B9-F15DE2507D48}"/>
                </a:ext>
              </a:extLst>
            </p:cNvPr>
            <p:cNvSpPr/>
            <p:nvPr/>
          </p:nvSpPr>
          <p:spPr>
            <a:xfrm>
              <a:off x="10065881" y="2812514"/>
              <a:ext cx="110245" cy="110175"/>
            </a:xfrm>
            <a:custGeom>
              <a:avLst/>
              <a:gdLst>
                <a:gd name="connsiteX0" fmla="*/ 55783 w 110245"/>
                <a:gd name="connsiteY0" fmla="*/ 110334 h 110175"/>
                <a:gd name="connsiteX1" fmla="*/ 94760 w 110245"/>
                <a:gd name="connsiteY1" fmla="*/ 94200 h 110175"/>
                <a:gd name="connsiteX2" fmla="*/ 110906 w 110245"/>
                <a:gd name="connsiteY2" fmla="*/ 55247 h 110175"/>
                <a:gd name="connsiteX3" fmla="*/ 94760 w 110245"/>
                <a:gd name="connsiteY3" fmla="*/ 16294 h 110175"/>
                <a:gd name="connsiteX4" fmla="*/ 55783 w 110245"/>
                <a:gd name="connsiteY4" fmla="*/ 159 h 110175"/>
                <a:gd name="connsiteX5" fmla="*/ 16805 w 110245"/>
                <a:gd name="connsiteY5" fmla="*/ 16294 h 110175"/>
                <a:gd name="connsiteX6" fmla="*/ 660 w 110245"/>
                <a:gd name="connsiteY6" fmla="*/ 55247 h 110175"/>
                <a:gd name="connsiteX7" fmla="*/ 16805 w 110245"/>
                <a:gd name="connsiteY7" fmla="*/ 94200 h 110175"/>
                <a:gd name="connsiteX8" fmla="*/ 55783 w 110245"/>
                <a:gd name="connsiteY8" fmla="*/ 11033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83" y="110334"/>
                  </a:moveTo>
                  <a:cubicBezTo>
                    <a:pt x="70401" y="110334"/>
                    <a:pt x="84423" y="104530"/>
                    <a:pt x="94760" y="94200"/>
                  </a:cubicBezTo>
                  <a:cubicBezTo>
                    <a:pt x="105097" y="83869"/>
                    <a:pt x="110906" y="69856"/>
                    <a:pt x="110906" y="55247"/>
                  </a:cubicBezTo>
                  <a:cubicBezTo>
                    <a:pt x="110906" y="40638"/>
                    <a:pt x="105097" y="26625"/>
                    <a:pt x="94760" y="16294"/>
                  </a:cubicBezTo>
                  <a:cubicBezTo>
                    <a:pt x="84423" y="5964"/>
                    <a:pt x="70401" y="159"/>
                    <a:pt x="55783" y="159"/>
                  </a:cubicBezTo>
                  <a:cubicBezTo>
                    <a:pt x="41164" y="159"/>
                    <a:pt x="27142" y="5964"/>
                    <a:pt x="16805" y="16294"/>
                  </a:cubicBezTo>
                  <a:cubicBezTo>
                    <a:pt x="6468" y="26625"/>
                    <a:pt x="660" y="40638"/>
                    <a:pt x="660" y="55247"/>
                  </a:cubicBezTo>
                  <a:cubicBezTo>
                    <a:pt x="660" y="69856"/>
                    <a:pt x="6468" y="83869"/>
                    <a:pt x="16805" y="94200"/>
                  </a:cubicBezTo>
                  <a:cubicBezTo>
                    <a:pt x="27142" y="104530"/>
                    <a:pt x="41164" y="110334"/>
                    <a:pt x="55783" y="110334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D6B9A2E-6092-DB21-4F76-9E9A99F1D81D}"/>
                </a:ext>
              </a:extLst>
            </p:cNvPr>
            <p:cNvSpPr/>
            <p:nvPr/>
          </p:nvSpPr>
          <p:spPr>
            <a:xfrm>
              <a:off x="9847079" y="3024898"/>
              <a:ext cx="110245" cy="110175"/>
            </a:xfrm>
            <a:custGeom>
              <a:avLst/>
              <a:gdLst>
                <a:gd name="connsiteX0" fmla="*/ 55760 w 110245"/>
                <a:gd name="connsiteY0" fmla="*/ 110357 h 110175"/>
                <a:gd name="connsiteX1" fmla="*/ 94737 w 110245"/>
                <a:gd name="connsiteY1" fmla="*/ 94222 h 110175"/>
                <a:gd name="connsiteX2" fmla="*/ 110883 w 110245"/>
                <a:gd name="connsiteY2" fmla="*/ 55269 h 110175"/>
                <a:gd name="connsiteX3" fmla="*/ 94737 w 110245"/>
                <a:gd name="connsiteY3" fmla="*/ 16316 h 110175"/>
                <a:gd name="connsiteX4" fmla="*/ 55760 w 110245"/>
                <a:gd name="connsiteY4" fmla="*/ 182 h 110175"/>
                <a:gd name="connsiteX5" fmla="*/ 16782 w 110245"/>
                <a:gd name="connsiteY5" fmla="*/ 16316 h 110175"/>
                <a:gd name="connsiteX6" fmla="*/ 637 w 110245"/>
                <a:gd name="connsiteY6" fmla="*/ 55269 h 110175"/>
                <a:gd name="connsiteX7" fmla="*/ 16782 w 110245"/>
                <a:gd name="connsiteY7" fmla="*/ 94222 h 110175"/>
                <a:gd name="connsiteX8" fmla="*/ 55760 w 110245"/>
                <a:gd name="connsiteY8" fmla="*/ 110357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0" y="110357"/>
                  </a:moveTo>
                  <a:cubicBezTo>
                    <a:pt x="70378" y="110357"/>
                    <a:pt x="84400" y="104552"/>
                    <a:pt x="94737" y="94222"/>
                  </a:cubicBezTo>
                  <a:cubicBezTo>
                    <a:pt x="105074" y="83892"/>
                    <a:pt x="110883" y="69879"/>
                    <a:pt x="110883" y="55269"/>
                  </a:cubicBezTo>
                  <a:cubicBezTo>
                    <a:pt x="110883" y="40660"/>
                    <a:pt x="105074" y="26647"/>
                    <a:pt x="94737" y="16316"/>
                  </a:cubicBezTo>
                  <a:cubicBezTo>
                    <a:pt x="84400" y="5986"/>
                    <a:pt x="70378" y="182"/>
                    <a:pt x="55760" y="182"/>
                  </a:cubicBezTo>
                  <a:cubicBezTo>
                    <a:pt x="41141" y="182"/>
                    <a:pt x="27119" y="5986"/>
                    <a:pt x="16782" y="16316"/>
                  </a:cubicBezTo>
                  <a:cubicBezTo>
                    <a:pt x="6445" y="26647"/>
                    <a:pt x="637" y="40660"/>
                    <a:pt x="637" y="55269"/>
                  </a:cubicBezTo>
                  <a:cubicBezTo>
                    <a:pt x="637" y="69879"/>
                    <a:pt x="6445" y="83892"/>
                    <a:pt x="16782" y="94222"/>
                  </a:cubicBezTo>
                  <a:cubicBezTo>
                    <a:pt x="27119" y="104552"/>
                    <a:pt x="41141" y="110357"/>
                    <a:pt x="55760" y="110357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2EC7F76-D01C-9529-A41D-7240A7535F2C}"/>
                </a:ext>
              </a:extLst>
            </p:cNvPr>
            <p:cNvSpPr/>
            <p:nvPr/>
          </p:nvSpPr>
          <p:spPr>
            <a:xfrm>
              <a:off x="8946697" y="3911399"/>
              <a:ext cx="110245" cy="110175"/>
            </a:xfrm>
            <a:custGeom>
              <a:avLst/>
              <a:gdLst>
                <a:gd name="connsiteX0" fmla="*/ 55665 w 110245"/>
                <a:gd name="connsiteY0" fmla="*/ 110450 h 110175"/>
                <a:gd name="connsiteX1" fmla="*/ 94643 w 110245"/>
                <a:gd name="connsiteY1" fmla="*/ 94315 h 110175"/>
                <a:gd name="connsiteX2" fmla="*/ 110788 w 110245"/>
                <a:gd name="connsiteY2" fmla="*/ 55362 h 110175"/>
                <a:gd name="connsiteX3" fmla="*/ 94643 w 110245"/>
                <a:gd name="connsiteY3" fmla="*/ 16410 h 110175"/>
                <a:gd name="connsiteX4" fmla="*/ 55665 w 110245"/>
                <a:gd name="connsiteY4" fmla="*/ 275 h 110175"/>
                <a:gd name="connsiteX5" fmla="*/ 16687 w 110245"/>
                <a:gd name="connsiteY5" fmla="*/ 16410 h 110175"/>
                <a:gd name="connsiteX6" fmla="*/ 542 w 110245"/>
                <a:gd name="connsiteY6" fmla="*/ 55362 h 110175"/>
                <a:gd name="connsiteX7" fmla="*/ 16687 w 110245"/>
                <a:gd name="connsiteY7" fmla="*/ 94315 h 110175"/>
                <a:gd name="connsiteX8" fmla="*/ 55665 w 110245"/>
                <a:gd name="connsiteY8" fmla="*/ 11045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65" y="110450"/>
                  </a:moveTo>
                  <a:cubicBezTo>
                    <a:pt x="70284" y="110450"/>
                    <a:pt x="84306" y="104645"/>
                    <a:pt x="94643" y="94315"/>
                  </a:cubicBezTo>
                  <a:cubicBezTo>
                    <a:pt x="104980" y="83985"/>
                    <a:pt x="110788" y="69972"/>
                    <a:pt x="110788" y="55362"/>
                  </a:cubicBezTo>
                  <a:cubicBezTo>
                    <a:pt x="110788" y="40753"/>
                    <a:pt x="104980" y="26740"/>
                    <a:pt x="94643" y="16410"/>
                  </a:cubicBezTo>
                  <a:cubicBezTo>
                    <a:pt x="84306" y="6079"/>
                    <a:pt x="70284" y="275"/>
                    <a:pt x="55665" y="275"/>
                  </a:cubicBezTo>
                  <a:cubicBezTo>
                    <a:pt x="41046" y="275"/>
                    <a:pt x="27024" y="6079"/>
                    <a:pt x="16687" y="16410"/>
                  </a:cubicBezTo>
                  <a:cubicBezTo>
                    <a:pt x="6350" y="26740"/>
                    <a:pt x="542" y="40753"/>
                    <a:pt x="542" y="55362"/>
                  </a:cubicBezTo>
                  <a:cubicBezTo>
                    <a:pt x="542" y="69972"/>
                    <a:pt x="6350" y="83985"/>
                    <a:pt x="16687" y="94315"/>
                  </a:cubicBezTo>
                  <a:cubicBezTo>
                    <a:pt x="27024" y="104645"/>
                    <a:pt x="41046" y="110450"/>
                    <a:pt x="55665" y="110450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B86008F-2BA0-5DB8-08A2-BD761C4942C4}"/>
                </a:ext>
              </a:extLst>
            </p:cNvPr>
            <p:cNvSpPr/>
            <p:nvPr/>
          </p:nvSpPr>
          <p:spPr>
            <a:xfrm>
              <a:off x="10463526" y="2446752"/>
              <a:ext cx="110245" cy="110175"/>
            </a:xfrm>
            <a:custGeom>
              <a:avLst/>
              <a:gdLst>
                <a:gd name="connsiteX0" fmla="*/ 55824 w 110245"/>
                <a:gd name="connsiteY0" fmla="*/ 110296 h 110175"/>
                <a:gd name="connsiteX1" fmla="*/ 94802 w 110245"/>
                <a:gd name="connsiteY1" fmla="*/ 94161 h 110175"/>
                <a:gd name="connsiteX2" fmla="*/ 110947 w 110245"/>
                <a:gd name="connsiteY2" fmla="*/ 55208 h 110175"/>
                <a:gd name="connsiteX3" fmla="*/ 94802 w 110245"/>
                <a:gd name="connsiteY3" fmla="*/ 16256 h 110175"/>
                <a:gd name="connsiteX4" fmla="*/ 55824 w 110245"/>
                <a:gd name="connsiteY4" fmla="*/ 121 h 110175"/>
                <a:gd name="connsiteX5" fmla="*/ 16847 w 110245"/>
                <a:gd name="connsiteY5" fmla="*/ 16256 h 110175"/>
                <a:gd name="connsiteX6" fmla="*/ 701 w 110245"/>
                <a:gd name="connsiteY6" fmla="*/ 55208 h 110175"/>
                <a:gd name="connsiteX7" fmla="*/ 16847 w 110245"/>
                <a:gd name="connsiteY7" fmla="*/ 94161 h 110175"/>
                <a:gd name="connsiteX8" fmla="*/ 55824 w 110245"/>
                <a:gd name="connsiteY8" fmla="*/ 110296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24" y="110296"/>
                  </a:moveTo>
                  <a:cubicBezTo>
                    <a:pt x="70443" y="110296"/>
                    <a:pt x="84465" y="104491"/>
                    <a:pt x="94802" y="94161"/>
                  </a:cubicBezTo>
                  <a:cubicBezTo>
                    <a:pt x="105139" y="83831"/>
                    <a:pt x="110947" y="69818"/>
                    <a:pt x="110947" y="55208"/>
                  </a:cubicBezTo>
                  <a:cubicBezTo>
                    <a:pt x="110947" y="40599"/>
                    <a:pt x="105139" y="26586"/>
                    <a:pt x="94802" y="16256"/>
                  </a:cubicBezTo>
                  <a:cubicBezTo>
                    <a:pt x="84465" y="5925"/>
                    <a:pt x="70443" y="121"/>
                    <a:pt x="55824" y="121"/>
                  </a:cubicBezTo>
                  <a:cubicBezTo>
                    <a:pt x="41206" y="121"/>
                    <a:pt x="27184" y="5925"/>
                    <a:pt x="16847" y="16256"/>
                  </a:cubicBezTo>
                  <a:cubicBezTo>
                    <a:pt x="6510" y="26586"/>
                    <a:pt x="701" y="40599"/>
                    <a:pt x="701" y="55208"/>
                  </a:cubicBezTo>
                  <a:cubicBezTo>
                    <a:pt x="701" y="69818"/>
                    <a:pt x="6510" y="83831"/>
                    <a:pt x="16847" y="94161"/>
                  </a:cubicBezTo>
                  <a:cubicBezTo>
                    <a:pt x="27184" y="104491"/>
                    <a:pt x="41206" y="110296"/>
                    <a:pt x="55824" y="110296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8E7214-64BF-DBA6-0C3C-4BD2C4D7AE05}"/>
                </a:ext>
              </a:extLst>
            </p:cNvPr>
            <p:cNvSpPr/>
            <p:nvPr/>
          </p:nvSpPr>
          <p:spPr>
            <a:xfrm>
              <a:off x="10085258" y="2767826"/>
              <a:ext cx="110245" cy="110175"/>
            </a:xfrm>
            <a:custGeom>
              <a:avLst/>
              <a:gdLst>
                <a:gd name="connsiteX0" fmla="*/ 55785 w 110245"/>
                <a:gd name="connsiteY0" fmla="*/ 110330 h 110175"/>
                <a:gd name="connsiteX1" fmla="*/ 94762 w 110245"/>
                <a:gd name="connsiteY1" fmla="*/ 94195 h 110175"/>
                <a:gd name="connsiteX2" fmla="*/ 110908 w 110245"/>
                <a:gd name="connsiteY2" fmla="*/ 55242 h 110175"/>
                <a:gd name="connsiteX3" fmla="*/ 94762 w 110245"/>
                <a:gd name="connsiteY3" fmla="*/ 16289 h 110175"/>
                <a:gd name="connsiteX4" fmla="*/ 55785 w 110245"/>
                <a:gd name="connsiteY4" fmla="*/ 155 h 110175"/>
                <a:gd name="connsiteX5" fmla="*/ 16807 w 110245"/>
                <a:gd name="connsiteY5" fmla="*/ 16289 h 110175"/>
                <a:gd name="connsiteX6" fmla="*/ 662 w 110245"/>
                <a:gd name="connsiteY6" fmla="*/ 55242 h 110175"/>
                <a:gd name="connsiteX7" fmla="*/ 16807 w 110245"/>
                <a:gd name="connsiteY7" fmla="*/ 94195 h 110175"/>
                <a:gd name="connsiteX8" fmla="*/ 55785 w 110245"/>
                <a:gd name="connsiteY8" fmla="*/ 11033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85" y="110330"/>
                  </a:moveTo>
                  <a:cubicBezTo>
                    <a:pt x="70403" y="110330"/>
                    <a:pt x="84425" y="104525"/>
                    <a:pt x="94762" y="94195"/>
                  </a:cubicBezTo>
                  <a:cubicBezTo>
                    <a:pt x="105099" y="83864"/>
                    <a:pt x="110908" y="69851"/>
                    <a:pt x="110908" y="55242"/>
                  </a:cubicBezTo>
                  <a:cubicBezTo>
                    <a:pt x="110908" y="40633"/>
                    <a:pt x="105099" y="26620"/>
                    <a:pt x="94762" y="16289"/>
                  </a:cubicBezTo>
                  <a:cubicBezTo>
                    <a:pt x="84425" y="5959"/>
                    <a:pt x="70403" y="155"/>
                    <a:pt x="55785" y="155"/>
                  </a:cubicBezTo>
                  <a:cubicBezTo>
                    <a:pt x="41166" y="155"/>
                    <a:pt x="27144" y="5959"/>
                    <a:pt x="16807" y="16289"/>
                  </a:cubicBezTo>
                  <a:cubicBezTo>
                    <a:pt x="6470" y="26620"/>
                    <a:pt x="662" y="40633"/>
                    <a:pt x="662" y="55242"/>
                  </a:cubicBezTo>
                  <a:cubicBezTo>
                    <a:pt x="662" y="69851"/>
                    <a:pt x="6470" y="83864"/>
                    <a:pt x="16807" y="94195"/>
                  </a:cubicBezTo>
                  <a:cubicBezTo>
                    <a:pt x="27144" y="104525"/>
                    <a:pt x="41166" y="110330"/>
                    <a:pt x="55785" y="110330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01CF6DD-A24C-8D46-5A7D-A8D56F8F8F9F}"/>
                </a:ext>
              </a:extLst>
            </p:cNvPr>
            <p:cNvSpPr/>
            <p:nvPr/>
          </p:nvSpPr>
          <p:spPr>
            <a:xfrm>
              <a:off x="8494457" y="4395858"/>
              <a:ext cx="110245" cy="110175"/>
            </a:xfrm>
            <a:custGeom>
              <a:avLst/>
              <a:gdLst>
                <a:gd name="connsiteX0" fmla="*/ 55618 w 110245"/>
                <a:gd name="connsiteY0" fmla="*/ 110501 h 110175"/>
                <a:gd name="connsiteX1" fmla="*/ 94595 w 110245"/>
                <a:gd name="connsiteY1" fmla="*/ 94366 h 110175"/>
                <a:gd name="connsiteX2" fmla="*/ 110740 w 110245"/>
                <a:gd name="connsiteY2" fmla="*/ 55413 h 110175"/>
                <a:gd name="connsiteX3" fmla="*/ 94595 w 110245"/>
                <a:gd name="connsiteY3" fmla="*/ 16461 h 110175"/>
                <a:gd name="connsiteX4" fmla="*/ 55618 w 110245"/>
                <a:gd name="connsiteY4" fmla="*/ 326 h 110175"/>
                <a:gd name="connsiteX5" fmla="*/ 16640 w 110245"/>
                <a:gd name="connsiteY5" fmla="*/ 16461 h 110175"/>
                <a:gd name="connsiteX6" fmla="*/ 495 w 110245"/>
                <a:gd name="connsiteY6" fmla="*/ 55413 h 110175"/>
                <a:gd name="connsiteX7" fmla="*/ 16640 w 110245"/>
                <a:gd name="connsiteY7" fmla="*/ 94366 h 110175"/>
                <a:gd name="connsiteX8" fmla="*/ 55618 w 110245"/>
                <a:gd name="connsiteY8" fmla="*/ 110501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18" y="110501"/>
                  </a:moveTo>
                  <a:cubicBezTo>
                    <a:pt x="70236" y="110501"/>
                    <a:pt x="84258" y="104696"/>
                    <a:pt x="94595" y="94366"/>
                  </a:cubicBezTo>
                  <a:cubicBezTo>
                    <a:pt x="104932" y="84036"/>
                    <a:pt x="110740" y="70023"/>
                    <a:pt x="110740" y="55413"/>
                  </a:cubicBezTo>
                  <a:cubicBezTo>
                    <a:pt x="110740" y="40804"/>
                    <a:pt x="104932" y="26791"/>
                    <a:pt x="94595" y="16461"/>
                  </a:cubicBezTo>
                  <a:cubicBezTo>
                    <a:pt x="84258" y="6130"/>
                    <a:pt x="70236" y="326"/>
                    <a:pt x="55618" y="326"/>
                  </a:cubicBezTo>
                  <a:cubicBezTo>
                    <a:pt x="40999" y="326"/>
                    <a:pt x="26977" y="6130"/>
                    <a:pt x="16640" y="16461"/>
                  </a:cubicBezTo>
                  <a:cubicBezTo>
                    <a:pt x="6303" y="26791"/>
                    <a:pt x="495" y="40804"/>
                    <a:pt x="495" y="55413"/>
                  </a:cubicBezTo>
                  <a:cubicBezTo>
                    <a:pt x="495" y="70023"/>
                    <a:pt x="6303" y="84036"/>
                    <a:pt x="16640" y="94366"/>
                  </a:cubicBezTo>
                  <a:cubicBezTo>
                    <a:pt x="26977" y="104696"/>
                    <a:pt x="40999" y="110501"/>
                    <a:pt x="55618" y="110501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23D0063-461E-EBC5-DFBE-41ADAD65B2C8}"/>
                </a:ext>
              </a:extLst>
            </p:cNvPr>
            <p:cNvSpPr/>
            <p:nvPr/>
          </p:nvSpPr>
          <p:spPr>
            <a:xfrm>
              <a:off x="10768564" y="2394188"/>
              <a:ext cx="110245" cy="110175"/>
            </a:xfrm>
            <a:custGeom>
              <a:avLst/>
              <a:gdLst>
                <a:gd name="connsiteX0" fmla="*/ 55856 w 110245"/>
                <a:gd name="connsiteY0" fmla="*/ 110290 h 110175"/>
                <a:gd name="connsiteX1" fmla="*/ 94834 w 110245"/>
                <a:gd name="connsiteY1" fmla="*/ 94156 h 110175"/>
                <a:gd name="connsiteX2" fmla="*/ 110979 w 110245"/>
                <a:gd name="connsiteY2" fmla="*/ 55203 h 110175"/>
                <a:gd name="connsiteX3" fmla="*/ 94834 w 110245"/>
                <a:gd name="connsiteY3" fmla="*/ 16250 h 110175"/>
                <a:gd name="connsiteX4" fmla="*/ 55856 w 110245"/>
                <a:gd name="connsiteY4" fmla="*/ 115 h 110175"/>
                <a:gd name="connsiteX5" fmla="*/ 16879 w 110245"/>
                <a:gd name="connsiteY5" fmla="*/ 16250 h 110175"/>
                <a:gd name="connsiteX6" fmla="*/ 733 w 110245"/>
                <a:gd name="connsiteY6" fmla="*/ 55203 h 110175"/>
                <a:gd name="connsiteX7" fmla="*/ 16879 w 110245"/>
                <a:gd name="connsiteY7" fmla="*/ 94156 h 110175"/>
                <a:gd name="connsiteX8" fmla="*/ 55856 w 110245"/>
                <a:gd name="connsiteY8" fmla="*/ 11029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56" y="110290"/>
                  </a:moveTo>
                  <a:cubicBezTo>
                    <a:pt x="70475" y="110290"/>
                    <a:pt x="84497" y="104486"/>
                    <a:pt x="94834" y="94156"/>
                  </a:cubicBezTo>
                  <a:cubicBezTo>
                    <a:pt x="105171" y="83825"/>
                    <a:pt x="110979" y="69812"/>
                    <a:pt x="110979" y="55203"/>
                  </a:cubicBezTo>
                  <a:cubicBezTo>
                    <a:pt x="110979" y="40594"/>
                    <a:pt x="105171" y="26581"/>
                    <a:pt x="94834" y="16250"/>
                  </a:cubicBezTo>
                  <a:cubicBezTo>
                    <a:pt x="84497" y="5920"/>
                    <a:pt x="70475" y="115"/>
                    <a:pt x="55856" y="115"/>
                  </a:cubicBezTo>
                  <a:cubicBezTo>
                    <a:pt x="41238" y="115"/>
                    <a:pt x="27216" y="5920"/>
                    <a:pt x="16879" y="16250"/>
                  </a:cubicBezTo>
                  <a:cubicBezTo>
                    <a:pt x="6542" y="26581"/>
                    <a:pt x="733" y="40594"/>
                    <a:pt x="733" y="55203"/>
                  </a:cubicBezTo>
                  <a:cubicBezTo>
                    <a:pt x="733" y="69812"/>
                    <a:pt x="6542" y="83825"/>
                    <a:pt x="16879" y="94156"/>
                  </a:cubicBezTo>
                  <a:cubicBezTo>
                    <a:pt x="27216" y="104486"/>
                    <a:pt x="41238" y="110290"/>
                    <a:pt x="55856" y="110290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777E932-D8CB-0B27-72F9-86805D22E92D}"/>
                </a:ext>
              </a:extLst>
            </p:cNvPr>
            <p:cNvSpPr/>
            <p:nvPr/>
          </p:nvSpPr>
          <p:spPr>
            <a:xfrm>
              <a:off x="10374752" y="2488752"/>
              <a:ext cx="110245" cy="110175"/>
            </a:xfrm>
            <a:custGeom>
              <a:avLst/>
              <a:gdLst>
                <a:gd name="connsiteX0" fmla="*/ 55815 w 110245"/>
                <a:gd name="connsiteY0" fmla="*/ 110300 h 110175"/>
                <a:gd name="connsiteX1" fmla="*/ 94793 w 110245"/>
                <a:gd name="connsiteY1" fmla="*/ 94166 h 110175"/>
                <a:gd name="connsiteX2" fmla="*/ 110938 w 110245"/>
                <a:gd name="connsiteY2" fmla="*/ 55213 h 110175"/>
                <a:gd name="connsiteX3" fmla="*/ 94793 w 110245"/>
                <a:gd name="connsiteY3" fmla="*/ 16260 h 110175"/>
                <a:gd name="connsiteX4" fmla="*/ 55815 w 110245"/>
                <a:gd name="connsiteY4" fmla="*/ 125 h 110175"/>
                <a:gd name="connsiteX5" fmla="*/ 16837 w 110245"/>
                <a:gd name="connsiteY5" fmla="*/ 16260 h 110175"/>
                <a:gd name="connsiteX6" fmla="*/ 692 w 110245"/>
                <a:gd name="connsiteY6" fmla="*/ 55213 h 110175"/>
                <a:gd name="connsiteX7" fmla="*/ 16837 w 110245"/>
                <a:gd name="connsiteY7" fmla="*/ 94166 h 110175"/>
                <a:gd name="connsiteX8" fmla="*/ 55815 w 110245"/>
                <a:gd name="connsiteY8" fmla="*/ 11030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5" y="110300"/>
                  </a:moveTo>
                  <a:cubicBezTo>
                    <a:pt x="70434" y="110300"/>
                    <a:pt x="84456" y="104496"/>
                    <a:pt x="94793" y="94166"/>
                  </a:cubicBezTo>
                  <a:cubicBezTo>
                    <a:pt x="105130" y="83835"/>
                    <a:pt x="110938" y="69822"/>
                    <a:pt x="110938" y="55213"/>
                  </a:cubicBezTo>
                  <a:cubicBezTo>
                    <a:pt x="110938" y="40603"/>
                    <a:pt x="105130" y="26590"/>
                    <a:pt x="94793" y="16260"/>
                  </a:cubicBezTo>
                  <a:cubicBezTo>
                    <a:pt x="84456" y="5930"/>
                    <a:pt x="70434" y="125"/>
                    <a:pt x="55815" y="125"/>
                  </a:cubicBezTo>
                  <a:cubicBezTo>
                    <a:pt x="41196" y="125"/>
                    <a:pt x="27174" y="5930"/>
                    <a:pt x="16837" y="16260"/>
                  </a:cubicBezTo>
                  <a:cubicBezTo>
                    <a:pt x="6500" y="26590"/>
                    <a:pt x="692" y="40603"/>
                    <a:pt x="692" y="55213"/>
                  </a:cubicBezTo>
                  <a:cubicBezTo>
                    <a:pt x="692" y="69822"/>
                    <a:pt x="6500" y="83835"/>
                    <a:pt x="16837" y="94166"/>
                  </a:cubicBezTo>
                  <a:cubicBezTo>
                    <a:pt x="27174" y="104496"/>
                    <a:pt x="41196" y="110300"/>
                    <a:pt x="55815" y="110300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B65FA7-8E2F-DDC6-A465-5410FFCA73CB}"/>
                </a:ext>
              </a:extLst>
            </p:cNvPr>
            <p:cNvSpPr/>
            <p:nvPr/>
          </p:nvSpPr>
          <p:spPr>
            <a:xfrm>
              <a:off x="9928481" y="2954112"/>
              <a:ext cx="110245" cy="110175"/>
            </a:xfrm>
            <a:custGeom>
              <a:avLst/>
              <a:gdLst>
                <a:gd name="connsiteX0" fmla="*/ 55768 w 110245"/>
                <a:gd name="connsiteY0" fmla="*/ 110349 h 110175"/>
                <a:gd name="connsiteX1" fmla="*/ 94746 w 110245"/>
                <a:gd name="connsiteY1" fmla="*/ 94215 h 110175"/>
                <a:gd name="connsiteX2" fmla="*/ 110891 w 110245"/>
                <a:gd name="connsiteY2" fmla="*/ 55262 h 110175"/>
                <a:gd name="connsiteX3" fmla="*/ 94746 w 110245"/>
                <a:gd name="connsiteY3" fmla="*/ 16309 h 110175"/>
                <a:gd name="connsiteX4" fmla="*/ 55768 w 110245"/>
                <a:gd name="connsiteY4" fmla="*/ 174 h 110175"/>
                <a:gd name="connsiteX5" fmla="*/ 16790 w 110245"/>
                <a:gd name="connsiteY5" fmla="*/ 16309 h 110175"/>
                <a:gd name="connsiteX6" fmla="*/ 645 w 110245"/>
                <a:gd name="connsiteY6" fmla="*/ 55262 h 110175"/>
                <a:gd name="connsiteX7" fmla="*/ 16790 w 110245"/>
                <a:gd name="connsiteY7" fmla="*/ 94215 h 110175"/>
                <a:gd name="connsiteX8" fmla="*/ 55768 w 110245"/>
                <a:gd name="connsiteY8" fmla="*/ 11034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8" y="110349"/>
                  </a:moveTo>
                  <a:cubicBezTo>
                    <a:pt x="70387" y="110349"/>
                    <a:pt x="84409" y="104545"/>
                    <a:pt x="94746" y="94215"/>
                  </a:cubicBezTo>
                  <a:cubicBezTo>
                    <a:pt x="105083" y="83884"/>
                    <a:pt x="110891" y="69871"/>
                    <a:pt x="110891" y="55262"/>
                  </a:cubicBezTo>
                  <a:cubicBezTo>
                    <a:pt x="110891" y="40652"/>
                    <a:pt x="105083" y="26639"/>
                    <a:pt x="94746" y="16309"/>
                  </a:cubicBezTo>
                  <a:cubicBezTo>
                    <a:pt x="84409" y="5979"/>
                    <a:pt x="70387" y="174"/>
                    <a:pt x="55768" y="174"/>
                  </a:cubicBezTo>
                  <a:cubicBezTo>
                    <a:pt x="41149" y="174"/>
                    <a:pt x="27127" y="5979"/>
                    <a:pt x="16790" y="16309"/>
                  </a:cubicBezTo>
                  <a:cubicBezTo>
                    <a:pt x="6453" y="26639"/>
                    <a:pt x="645" y="40652"/>
                    <a:pt x="645" y="55262"/>
                  </a:cubicBezTo>
                  <a:cubicBezTo>
                    <a:pt x="645" y="69871"/>
                    <a:pt x="6453" y="83884"/>
                    <a:pt x="16790" y="94215"/>
                  </a:cubicBezTo>
                  <a:cubicBezTo>
                    <a:pt x="27127" y="104545"/>
                    <a:pt x="41149" y="110349"/>
                    <a:pt x="55768" y="110349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7E993E9-AFD1-D75C-60A7-A97FB9BBF05C}"/>
                </a:ext>
              </a:extLst>
            </p:cNvPr>
            <p:cNvSpPr/>
            <p:nvPr/>
          </p:nvSpPr>
          <p:spPr>
            <a:xfrm>
              <a:off x="9854845" y="3041143"/>
              <a:ext cx="110245" cy="110175"/>
            </a:xfrm>
            <a:custGeom>
              <a:avLst/>
              <a:gdLst>
                <a:gd name="connsiteX0" fmla="*/ 55760 w 110245"/>
                <a:gd name="connsiteY0" fmla="*/ 110358 h 110175"/>
                <a:gd name="connsiteX1" fmla="*/ 94738 w 110245"/>
                <a:gd name="connsiteY1" fmla="*/ 94224 h 110175"/>
                <a:gd name="connsiteX2" fmla="*/ 110883 w 110245"/>
                <a:gd name="connsiteY2" fmla="*/ 55271 h 110175"/>
                <a:gd name="connsiteX3" fmla="*/ 94738 w 110245"/>
                <a:gd name="connsiteY3" fmla="*/ 16318 h 110175"/>
                <a:gd name="connsiteX4" fmla="*/ 55760 w 110245"/>
                <a:gd name="connsiteY4" fmla="*/ 183 h 110175"/>
                <a:gd name="connsiteX5" fmla="*/ 16783 w 110245"/>
                <a:gd name="connsiteY5" fmla="*/ 16318 h 110175"/>
                <a:gd name="connsiteX6" fmla="*/ 637 w 110245"/>
                <a:gd name="connsiteY6" fmla="*/ 55271 h 110175"/>
                <a:gd name="connsiteX7" fmla="*/ 16783 w 110245"/>
                <a:gd name="connsiteY7" fmla="*/ 94224 h 110175"/>
                <a:gd name="connsiteX8" fmla="*/ 55760 w 110245"/>
                <a:gd name="connsiteY8" fmla="*/ 110358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0" y="110358"/>
                  </a:moveTo>
                  <a:cubicBezTo>
                    <a:pt x="70379" y="110358"/>
                    <a:pt x="84401" y="104554"/>
                    <a:pt x="94738" y="94224"/>
                  </a:cubicBezTo>
                  <a:cubicBezTo>
                    <a:pt x="105075" y="83893"/>
                    <a:pt x="110883" y="69880"/>
                    <a:pt x="110883" y="55271"/>
                  </a:cubicBezTo>
                  <a:cubicBezTo>
                    <a:pt x="110883" y="40662"/>
                    <a:pt x="105075" y="26649"/>
                    <a:pt x="94738" y="16318"/>
                  </a:cubicBezTo>
                  <a:cubicBezTo>
                    <a:pt x="84401" y="5988"/>
                    <a:pt x="70379" y="183"/>
                    <a:pt x="55760" y="183"/>
                  </a:cubicBezTo>
                  <a:cubicBezTo>
                    <a:pt x="41142" y="183"/>
                    <a:pt x="27120" y="5988"/>
                    <a:pt x="16783" y="16318"/>
                  </a:cubicBezTo>
                  <a:cubicBezTo>
                    <a:pt x="6446" y="26649"/>
                    <a:pt x="637" y="40662"/>
                    <a:pt x="637" y="55271"/>
                  </a:cubicBezTo>
                  <a:cubicBezTo>
                    <a:pt x="637" y="69880"/>
                    <a:pt x="6446" y="83893"/>
                    <a:pt x="16783" y="94224"/>
                  </a:cubicBezTo>
                  <a:cubicBezTo>
                    <a:pt x="27120" y="104554"/>
                    <a:pt x="41142" y="110358"/>
                    <a:pt x="55760" y="110358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D736E65-792F-4606-088E-754554CB3892}"/>
                </a:ext>
              </a:extLst>
            </p:cNvPr>
            <p:cNvSpPr/>
            <p:nvPr/>
          </p:nvSpPr>
          <p:spPr>
            <a:xfrm>
              <a:off x="9322770" y="3515430"/>
              <a:ext cx="110245" cy="110175"/>
            </a:xfrm>
            <a:custGeom>
              <a:avLst/>
              <a:gdLst>
                <a:gd name="connsiteX0" fmla="*/ 55705 w 110245"/>
                <a:gd name="connsiteY0" fmla="*/ 110408 h 110175"/>
                <a:gd name="connsiteX1" fmla="*/ 94682 w 110245"/>
                <a:gd name="connsiteY1" fmla="*/ 94274 h 110175"/>
                <a:gd name="connsiteX2" fmla="*/ 110828 w 110245"/>
                <a:gd name="connsiteY2" fmla="*/ 55321 h 110175"/>
                <a:gd name="connsiteX3" fmla="*/ 94682 w 110245"/>
                <a:gd name="connsiteY3" fmla="*/ 16368 h 110175"/>
                <a:gd name="connsiteX4" fmla="*/ 55705 w 110245"/>
                <a:gd name="connsiteY4" fmla="*/ 233 h 110175"/>
                <a:gd name="connsiteX5" fmla="*/ 16727 w 110245"/>
                <a:gd name="connsiteY5" fmla="*/ 16368 h 110175"/>
                <a:gd name="connsiteX6" fmla="*/ 582 w 110245"/>
                <a:gd name="connsiteY6" fmla="*/ 55321 h 110175"/>
                <a:gd name="connsiteX7" fmla="*/ 16727 w 110245"/>
                <a:gd name="connsiteY7" fmla="*/ 94274 h 110175"/>
                <a:gd name="connsiteX8" fmla="*/ 55705 w 110245"/>
                <a:gd name="connsiteY8" fmla="*/ 110408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5" y="110408"/>
                  </a:moveTo>
                  <a:cubicBezTo>
                    <a:pt x="70323" y="110408"/>
                    <a:pt x="84345" y="104604"/>
                    <a:pt x="94682" y="94274"/>
                  </a:cubicBezTo>
                  <a:cubicBezTo>
                    <a:pt x="105019" y="83943"/>
                    <a:pt x="110828" y="69930"/>
                    <a:pt x="110828" y="55321"/>
                  </a:cubicBezTo>
                  <a:cubicBezTo>
                    <a:pt x="110828" y="40711"/>
                    <a:pt x="105019" y="26698"/>
                    <a:pt x="94682" y="16368"/>
                  </a:cubicBezTo>
                  <a:cubicBezTo>
                    <a:pt x="84345" y="6038"/>
                    <a:pt x="70323" y="233"/>
                    <a:pt x="55705" y="233"/>
                  </a:cubicBezTo>
                  <a:cubicBezTo>
                    <a:pt x="41086" y="233"/>
                    <a:pt x="27064" y="6038"/>
                    <a:pt x="16727" y="16368"/>
                  </a:cubicBezTo>
                  <a:cubicBezTo>
                    <a:pt x="6390" y="26698"/>
                    <a:pt x="582" y="40711"/>
                    <a:pt x="582" y="55321"/>
                  </a:cubicBezTo>
                  <a:cubicBezTo>
                    <a:pt x="582" y="69930"/>
                    <a:pt x="6390" y="83943"/>
                    <a:pt x="16727" y="94274"/>
                  </a:cubicBezTo>
                  <a:cubicBezTo>
                    <a:pt x="27064" y="104604"/>
                    <a:pt x="41086" y="110408"/>
                    <a:pt x="55705" y="110408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E3658E3-918E-FD0C-2C50-116085F74690}"/>
                </a:ext>
              </a:extLst>
            </p:cNvPr>
            <p:cNvSpPr/>
            <p:nvPr/>
          </p:nvSpPr>
          <p:spPr>
            <a:xfrm>
              <a:off x="9228679" y="3636992"/>
              <a:ext cx="110245" cy="110175"/>
            </a:xfrm>
            <a:custGeom>
              <a:avLst/>
              <a:gdLst>
                <a:gd name="connsiteX0" fmla="*/ 55695 w 110245"/>
                <a:gd name="connsiteY0" fmla="*/ 110421 h 110175"/>
                <a:gd name="connsiteX1" fmla="*/ 94672 w 110245"/>
                <a:gd name="connsiteY1" fmla="*/ 94286 h 110175"/>
                <a:gd name="connsiteX2" fmla="*/ 110818 w 110245"/>
                <a:gd name="connsiteY2" fmla="*/ 55334 h 110175"/>
                <a:gd name="connsiteX3" fmla="*/ 94672 w 110245"/>
                <a:gd name="connsiteY3" fmla="*/ 16381 h 110175"/>
                <a:gd name="connsiteX4" fmla="*/ 55695 w 110245"/>
                <a:gd name="connsiteY4" fmla="*/ 246 h 110175"/>
                <a:gd name="connsiteX5" fmla="*/ 16717 w 110245"/>
                <a:gd name="connsiteY5" fmla="*/ 16381 h 110175"/>
                <a:gd name="connsiteX6" fmla="*/ 572 w 110245"/>
                <a:gd name="connsiteY6" fmla="*/ 55334 h 110175"/>
                <a:gd name="connsiteX7" fmla="*/ 16717 w 110245"/>
                <a:gd name="connsiteY7" fmla="*/ 94286 h 110175"/>
                <a:gd name="connsiteX8" fmla="*/ 55695 w 110245"/>
                <a:gd name="connsiteY8" fmla="*/ 110421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95" y="110421"/>
                  </a:moveTo>
                  <a:cubicBezTo>
                    <a:pt x="70313" y="110421"/>
                    <a:pt x="84335" y="104617"/>
                    <a:pt x="94672" y="94286"/>
                  </a:cubicBezTo>
                  <a:cubicBezTo>
                    <a:pt x="105009" y="83956"/>
                    <a:pt x="110818" y="69943"/>
                    <a:pt x="110818" y="55334"/>
                  </a:cubicBezTo>
                  <a:cubicBezTo>
                    <a:pt x="110818" y="40724"/>
                    <a:pt x="105009" y="26711"/>
                    <a:pt x="94672" y="16381"/>
                  </a:cubicBezTo>
                  <a:cubicBezTo>
                    <a:pt x="84335" y="6050"/>
                    <a:pt x="70313" y="246"/>
                    <a:pt x="55695" y="246"/>
                  </a:cubicBezTo>
                  <a:cubicBezTo>
                    <a:pt x="41076" y="246"/>
                    <a:pt x="27054" y="6050"/>
                    <a:pt x="16717" y="16381"/>
                  </a:cubicBezTo>
                  <a:cubicBezTo>
                    <a:pt x="6380" y="26711"/>
                    <a:pt x="572" y="40724"/>
                    <a:pt x="572" y="55334"/>
                  </a:cubicBezTo>
                  <a:cubicBezTo>
                    <a:pt x="572" y="69943"/>
                    <a:pt x="6380" y="83956"/>
                    <a:pt x="16717" y="94286"/>
                  </a:cubicBezTo>
                  <a:cubicBezTo>
                    <a:pt x="27054" y="104617"/>
                    <a:pt x="41076" y="110421"/>
                    <a:pt x="55695" y="110421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9DA2FE9-DC9B-0F6B-A7D7-42FFD740D581}"/>
                </a:ext>
              </a:extLst>
            </p:cNvPr>
            <p:cNvSpPr/>
            <p:nvPr/>
          </p:nvSpPr>
          <p:spPr>
            <a:xfrm>
              <a:off x="9029368" y="3848780"/>
              <a:ext cx="110245" cy="110175"/>
            </a:xfrm>
            <a:custGeom>
              <a:avLst/>
              <a:gdLst>
                <a:gd name="connsiteX0" fmla="*/ 55674 w 110245"/>
                <a:gd name="connsiteY0" fmla="*/ 110443 h 110175"/>
                <a:gd name="connsiteX1" fmla="*/ 94652 w 110245"/>
                <a:gd name="connsiteY1" fmla="*/ 94309 h 110175"/>
                <a:gd name="connsiteX2" fmla="*/ 110797 w 110245"/>
                <a:gd name="connsiteY2" fmla="*/ 55356 h 110175"/>
                <a:gd name="connsiteX3" fmla="*/ 94652 w 110245"/>
                <a:gd name="connsiteY3" fmla="*/ 16403 h 110175"/>
                <a:gd name="connsiteX4" fmla="*/ 55674 w 110245"/>
                <a:gd name="connsiteY4" fmla="*/ 268 h 110175"/>
                <a:gd name="connsiteX5" fmla="*/ 16696 w 110245"/>
                <a:gd name="connsiteY5" fmla="*/ 16403 h 110175"/>
                <a:gd name="connsiteX6" fmla="*/ 551 w 110245"/>
                <a:gd name="connsiteY6" fmla="*/ 55356 h 110175"/>
                <a:gd name="connsiteX7" fmla="*/ 16696 w 110245"/>
                <a:gd name="connsiteY7" fmla="*/ 94309 h 110175"/>
                <a:gd name="connsiteX8" fmla="*/ 55674 w 110245"/>
                <a:gd name="connsiteY8" fmla="*/ 110443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74" y="110443"/>
                  </a:moveTo>
                  <a:cubicBezTo>
                    <a:pt x="70292" y="110443"/>
                    <a:pt x="84314" y="104639"/>
                    <a:pt x="94652" y="94309"/>
                  </a:cubicBezTo>
                  <a:cubicBezTo>
                    <a:pt x="104988" y="83978"/>
                    <a:pt x="110797" y="69965"/>
                    <a:pt x="110797" y="55356"/>
                  </a:cubicBezTo>
                  <a:cubicBezTo>
                    <a:pt x="110797" y="40746"/>
                    <a:pt x="104988" y="26733"/>
                    <a:pt x="94652" y="16403"/>
                  </a:cubicBezTo>
                  <a:cubicBezTo>
                    <a:pt x="84314" y="6073"/>
                    <a:pt x="70292" y="268"/>
                    <a:pt x="55674" y="268"/>
                  </a:cubicBezTo>
                  <a:cubicBezTo>
                    <a:pt x="41055" y="268"/>
                    <a:pt x="27033" y="6073"/>
                    <a:pt x="16696" y="16403"/>
                  </a:cubicBezTo>
                  <a:cubicBezTo>
                    <a:pt x="6359" y="26733"/>
                    <a:pt x="551" y="40746"/>
                    <a:pt x="551" y="55356"/>
                  </a:cubicBezTo>
                  <a:cubicBezTo>
                    <a:pt x="551" y="69965"/>
                    <a:pt x="6359" y="83978"/>
                    <a:pt x="16696" y="94309"/>
                  </a:cubicBezTo>
                  <a:cubicBezTo>
                    <a:pt x="27033" y="104639"/>
                    <a:pt x="41055" y="110443"/>
                    <a:pt x="55674" y="110443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67A970A-3778-BE45-92D3-F6BF540DD421}"/>
                </a:ext>
              </a:extLst>
            </p:cNvPr>
            <p:cNvSpPr/>
            <p:nvPr/>
          </p:nvSpPr>
          <p:spPr>
            <a:xfrm>
              <a:off x="8375913" y="4475711"/>
              <a:ext cx="110245" cy="110175"/>
            </a:xfrm>
            <a:custGeom>
              <a:avLst/>
              <a:gdLst>
                <a:gd name="connsiteX0" fmla="*/ 55605 w 110245"/>
                <a:gd name="connsiteY0" fmla="*/ 110509 h 110175"/>
                <a:gd name="connsiteX1" fmla="*/ 94583 w 110245"/>
                <a:gd name="connsiteY1" fmla="*/ 94374 h 110175"/>
                <a:gd name="connsiteX2" fmla="*/ 110728 w 110245"/>
                <a:gd name="connsiteY2" fmla="*/ 55422 h 110175"/>
                <a:gd name="connsiteX3" fmla="*/ 94583 w 110245"/>
                <a:gd name="connsiteY3" fmla="*/ 16469 h 110175"/>
                <a:gd name="connsiteX4" fmla="*/ 55605 w 110245"/>
                <a:gd name="connsiteY4" fmla="*/ 334 h 110175"/>
                <a:gd name="connsiteX5" fmla="*/ 16627 w 110245"/>
                <a:gd name="connsiteY5" fmla="*/ 16469 h 110175"/>
                <a:gd name="connsiteX6" fmla="*/ 482 w 110245"/>
                <a:gd name="connsiteY6" fmla="*/ 55422 h 110175"/>
                <a:gd name="connsiteX7" fmla="*/ 16627 w 110245"/>
                <a:gd name="connsiteY7" fmla="*/ 94374 h 110175"/>
                <a:gd name="connsiteX8" fmla="*/ 55605 w 110245"/>
                <a:gd name="connsiteY8" fmla="*/ 11050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05" y="110509"/>
                  </a:moveTo>
                  <a:cubicBezTo>
                    <a:pt x="70224" y="110509"/>
                    <a:pt x="84246" y="104705"/>
                    <a:pt x="94583" y="94374"/>
                  </a:cubicBezTo>
                  <a:cubicBezTo>
                    <a:pt x="104920" y="84044"/>
                    <a:pt x="110728" y="70031"/>
                    <a:pt x="110728" y="55422"/>
                  </a:cubicBezTo>
                  <a:cubicBezTo>
                    <a:pt x="110728" y="40812"/>
                    <a:pt x="104920" y="26799"/>
                    <a:pt x="94583" y="16469"/>
                  </a:cubicBezTo>
                  <a:cubicBezTo>
                    <a:pt x="84246" y="6139"/>
                    <a:pt x="70224" y="334"/>
                    <a:pt x="55605" y="334"/>
                  </a:cubicBezTo>
                  <a:cubicBezTo>
                    <a:pt x="40986" y="334"/>
                    <a:pt x="26964" y="6139"/>
                    <a:pt x="16627" y="16469"/>
                  </a:cubicBezTo>
                  <a:cubicBezTo>
                    <a:pt x="6290" y="26799"/>
                    <a:pt x="482" y="40812"/>
                    <a:pt x="482" y="55422"/>
                  </a:cubicBezTo>
                  <a:cubicBezTo>
                    <a:pt x="482" y="70031"/>
                    <a:pt x="6290" y="84044"/>
                    <a:pt x="16627" y="94374"/>
                  </a:cubicBezTo>
                  <a:cubicBezTo>
                    <a:pt x="26964" y="104705"/>
                    <a:pt x="40986" y="110509"/>
                    <a:pt x="55605" y="110509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5EB32D8A-DD4F-74C9-284C-234D863ED029}"/>
              </a:ext>
            </a:extLst>
          </p:cNvPr>
          <p:cNvGrpSpPr/>
          <p:nvPr/>
        </p:nvGrpSpPr>
        <p:grpSpPr>
          <a:xfrm>
            <a:off x="8318900" y="2414212"/>
            <a:ext cx="2820205" cy="1747172"/>
            <a:chOff x="8318900" y="2414212"/>
            <a:chExt cx="2820205" cy="1747172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14AED51-48F7-11B4-B6CC-4DC3E1FC1AB7}"/>
                </a:ext>
              </a:extLst>
            </p:cNvPr>
            <p:cNvSpPr/>
            <p:nvPr/>
          </p:nvSpPr>
          <p:spPr>
            <a:xfrm>
              <a:off x="9349062" y="3440307"/>
              <a:ext cx="110245" cy="110175"/>
            </a:xfrm>
            <a:custGeom>
              <a:avLst/>
              <a:gdLst>
                <a:gd name="connsiteX0" fmla="*/ 55707 w 110245"/>
                <a:gd name="connsiteY0" fmla="*/ 110400 h 110175"/>
                <a:gd name="connsiteX1" fmla="*/ 94685 w 110245"/>
                <a:gd name="connsiteY1" fmla="*/ 94266 h 110175"/>
                <a:gd name="connsiteX2" fmla="*/ 110830 w 110245"/>
                <a:gd name="connsiteY2" fmla="*/ 55313 h 110175"/>
                <a:gd name="connsiteX3" fmla="*/ 94685 w 110245"/>
                <a:gd name="connsiteY3" fmla="*/ 16360 h 110175"/>
                <a:gd name="connsiteX4" fmla="*/ 55707 w 110245"/>
                <a:gd name="connsiteY4" fmla="*/ 225 h 110175"/>
                <a:gd name="connsiteX5" fmla="*/ 16729 w 110245"/>
                <a:gd name="connsiteY5" fmla="*/ 16360 h 110175"/>
                <a:gd name="connsiteX6" fmla="*/ 584 w 110245"/>
                <a:gd name="connsiteY6" fmla="*/ 55313 h 110175"/>
                <a:gd name="connsiteX7" fmla="*/ 16729 w 110245"/>
                <a:gd name="connsiteY7" fmla="*/ 94266 h 110175"/>
                <a:gd name="connsiteX8" fmla="*/ 55707 w 110245"/>
                <a:gd name="connsiteY8" fmla="*/ 11040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7" y="110400"/>
                  </a:moveTo>
                  <a:cubicBezTo>
                    <a:pt x="70326" y="110400"/>
                    <a:pt x="84348" y="104596"/>
                    <a:pt x="94685" y="94266"/>
                  </a:cubicBezTo>
                  <a:cubicBezTo>
                    <a:pt x="105022" y="83935"/>
                    <a:pt x="110830" y="69922"/>
                    <a:pt x="110830" y="55313"/>
                  </a:cubicBezTo>
                  <a:cubicBezTo>
                    <a:pt x="110830" y="40704"/>
                    <a:pt x="105022" y="26691"/>
                    <a:pt x="94685" y="16360"/>
                  </a:cubicBezTo>
                  <a:cubicBezTo>
                    <a:pt x="84348" y="6030"/>
                    <a:pt x="70326" y="225"/>
                    <a:pt x="55707" y="225"/>
                  </a:cubicBezTo>
                  <a:cubicBezTo>
                    <a:pt x="41089" y="225"/>
                    <a:pt x="27067" y="6030"/>
                    <a:pt x="16729" y="16360"/>
                  </a:cubicBezTo>
                  <a:cubicBezTo>
                    <a:pt x="6393" y="26691"/>
                    <a:pt x="584" y="40704"/>
                    <a:pt x="584" y="55313"/>
                  </a:cubicBezTo>
                  <a:cubicBezTo>
                    <a:pt x="584" y="69922"/>
                    <a:pt x="6393" y="83935"/>
                    <a:pt x="16729" y="94266"/>
                  </a:cubicBezTo>
                  <a:cubicBezTo>
                    <a:pt x="27067" y="104596"/>
                    <a:pt x="41089" y="110400"/>
                    <a:pt x="55707" y="110400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A99F51-A650-4A4F-7E4A-117729F9E9E5}"/>
                </a:ext>
              </a:extLst>
            </p:cNvPr>
            <p:cNvSpPr/>
            <p:nvPr/>
          </p:nvSpPr>
          <p:spPr>
            <a:xfrm>
              <a:off x="9061650" y="3594142"/>
              <a:ext cx="110245" cy="110175"/>
            </a:xfrm>
            <a:custGeom>
              <a:avLst/>
              <a:gdLst>
                <a:gd name="connsiteX0" fmla="*/ 55677 w 110245"/>
                <a:gd name="connsiteY0" fmla="*/ 110417 h 110175"/>
                <a:gd name="connsiteX1" fmla="*/ 94655 w 110245"/>
                <a:gd name="connsiteY1" fmla="*/ 94282 h 110175"/>
                <a:gd name="connsiteX2" fmla="*/ 110800 w 110245"/>
                <a:gd name="connsiteY2" fmla="*/ 55329 h 110175"/>
                <a:gd name="connsiteX3" fmla="*/ 94655 w 110245"/>
                <a:gd name="connsiteY3" fmla="*/ 16376 h 110175"/>
                <a:gd name="connsiteX4" fmla="*/ 55677 w 110245"/>
                <a:gd name="connsiteY4" fmla="*/ 241 h 110175"/>
                <a:gd name="connsiteX5" fmla="*/ 16699 w 110245"/>
                <a:gd name="connsiteY5" fmla="*/ 16376 h 110175"/>
                <a:gd name="connsiteX6" fmla="*/ 554 w 110245"/>
                <a:gd name="connsiteY6" fmla="*/ 55329 h 110175"/>
                <a:gd name="connsiteX7" fmla="*/ 16699 w 110245"/>
                <a:gd name="connsiteY7" fmla="*/ 94282 h 110175"/>
                <a:gd name="connsiteX8" fmla="*/ 55677 w 110245"/>
                <a:gd name="connsiteY8" fmla="*/ 110417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77" y="110417"/>
                  </a:moveTo>
                  <a:cubicBezTo>
                    <a:pt x="70296" y="110417"/>
                    <a:pt x="84318" y="104612"/>
                    <a:pt x="94655" y="94282"/>
                  </a:cubicBezTo>
                  <a:cubicBezTo>
                    <a:pt x="104992" y="83951"/>
                    <a:pt x="110800" y="69938"/>
                    <a:pt x="110800" y="55329"/>
                  </a:cubicBezTo>
                  <a:cubicBezTo>
                    <a:pt x="110800" y="40720"/>
                    <a:pt x="104992" y="26707"/>
                    <a:pt x="94655" y="16376"/>
                  </a:cubicBezTo>
                  <a:cubicBezTo>
                    <a:pt x="84318" y="6046"/>
                    <a:pt x="70296" y="241"/>
                    <a:pt x="55677" y="241"/>
                  </a:cubicBezTo>
                  <a:cubicBezTo>
                    <a:pt x="41058" y="241"/>
                    <a:pt x="27036" y="6046"/>
                    <a:pt x="16699" y="16376"/>
                  </a:cubicBezTo>
                  <a:cubicBezTo>
                    <a:pt x="6362" y="26707"/>
                    <a:pt x="554" y="40720"/>
                    <a:pt x="554" y="55329"/>
                  </a:cubicBezTo>
                  <a:cubicBezTo>
                    <a:pt x="554" y="69938"/>
                    <a:pt x="6362" y="83951"/>
                    <a:pt x="16699" y="94282"/>
                  </a:cubicBezTo>
                  <a:cubicBezTo>
                    <a:pt x="27036" y="104612"/>
                    <a:pt x="41058" y="110417"/>
                    <a:pt x="55677" y="110417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BD924E7-6A8F-9175-1B55-ACB03AACA65E}"/>
                </a:ext>
              </a:extLst>
            </p:cNvPr>
            <p:cNvSpPr/>
            <p:nvPr/>
          </p:nvSpPr>
          <p:spPr>
            <a:xfrm>
              <a:off x="10155201" y="2975340"/>
              <a:ext cx="110245" cy="110175"/>
            </a:xfrm>
            <a:custGeom>
              <a:avLst/>
              <a:gdLst>
                <a:gd name="connsiteX0" fmla="*/ 55792 w 110245"/>
                <a:gd name="connsiteY0" fmla="*/ 110352 h 110175"/>
                <a:gd name="connsiteX1" fmla="*/ 94770 w 110245"/>
                <a:gd name="connsiteY1" fmla="*/ 94217 h 110175"/>
                <a:gd name="connsiteX2" fmla="*/ 110915 w 110245"/>
                <a:gd name="connsiteY2" fmla="*/ 55264 h 110175"/>
                <a:gd name="connsiteX3" fmla="*/ 94770 w 110245"/>
                <a:gd name="connsiteY3" fmla="*/ 16311 h 110175"/>
                <a:gd name="connsiteX4" fmla="*/ 55792 w 110245"/>
                <a:gd name="connsiteY4" fmla="*/ 176 h 110175"/>
                <a:gd name="connsiteX5" fmla="*/ 16814 w 110245"/>
                <a:gd name="connsiteY5" fmla="*/ 16311 h 110175"/>
                <a:gd name="connsiteX6" fmla="*/ 669 w 110245"/>
                <a:gd name="connsiteY6" fmla="*/ 55264 h 110175"/>
                <a:gd name="connsiteX7" fmla="*/ 16814 w 110245"/>
                <a:gd name="connsiteY7" fmla="*/ 94217 h 110175"/>
                <a:gd name="connsiteX8" fmla="*/ 55792 w 110245"/>
                <a:gd name="connsiteY8" fmla="*/ 110352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92" y="110352"/>
                  </a:moveTo>
                  <a:cubicBezTo>
                    <a:pt x="70411" y="110352"/>
                    <a:pt x="84433" y="104547"/>
                    <a:pt x="94770" y="94217"/>
                  </a:cubicBezTo>
                  <a:cubicBezTo>
                    <a:pt x="105107" y="83886"/>
                    <a:pt x="110915" y="69873"/>
                    <a:pt x="110915" y="55264"/>
                  </a:cubicBezTo>
                  <a:cubicBezTo>
                    <a:pt x="110915" y="40655"/>
                    <a:pt x="105107" y="26642"/>
                    <a:pt x="94770" y="16311"/>
                  </a:cubicBezTo>
                  <a:cubicBezTo>
                    <a:pt x="84433" y="5981"/>
                    <a:pt x="70411" y="176"/>
                    <a:pt x="55792" y="176"/>
                  </a:cubicBezTo>
                  <a:cubicBezTo>
                    <a:pt x="41173" y="176"/>
                    <a:pt x="27151" y="5981"/>
                    <a:pt x="16814" y="16311"/>
                  </a:cubicBezTo>
                  <a:cubicBezTo>
                    <a:pt x="6477" y="26642"/>
                    <a:pt x="669" y="40655"/>
                    <a:pt x="669" y="55264"/>
                  </a:cubicBezTo>
                  <a:cubicBezTo>
                    <a:pt x="669" y="69873"/>
                    <a:pt x="6477" y="83886"/>
                    <a:pt x="16814" y="94217"/>
                  </a:cubicBezTo>
                  <a:cubicBezTo>
                    <a:pt x="27151" y="104547"/>
                    <a:pt x="41173" y="110352"/>
                    <a:pt x="55792" y="110352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502E7D4-5705-6F16-E688-065BE8B8D12E}"/>
                </a:ext>
              </a:extLst>
            </p:cNvPr>
            <p:cNvSpPr/>
            <p:nvPr/>
          </p:nvSpPr>
          <p:spPr>
            <a:xfrm>
              <a:off x="9889766" y="3122530"/>
              <a:ext cx="110245" cy="110175"/>
            </a:xfrm>
            <a:custGeom>
              <a:avLst/>
              <a:gdLst>
                <a:gd name="connsiteX0" fmla="*/ 55764 w 110245"/>
                <a:gd name="connsiteY0" fmla="*/ 110367 h 110175"/>
                <a:gd name="connsiteX1" fmla="*/ 94742 w 110245"/>
                <a:gd name="connsiteY1" fmla="*/ 94232 h 110175"/>
                <a:gd name="connsiteX2" fmla="*/ 110887 w 110245"/>
                <a:gd name="connsiteY2" fmla="*/ 55279 h 110175"/>
                <a:gd name="connsiteX3" fmla="*/ 94742 w 110245"/>
                <a:gd name="connsiteY3" fmla="*/ 16327 h 110175"/>
                <a:gd name="connsiteX4" fmla="*/ 55764 w 110245"/>
                <a:gd name="connsiteY4" fmla="*/ 192 h 110175"/>
                <a:gd name="connsiteX5" fmla="*/ 16786 w 110245"/>
                <a:gd name="connsiteY5" fmla="*/ 16327 h 110175"/>
                <a:gd name="connsiteX6" fmla="*/ 641 w 110245"/>
                <a:gd name="connsiteY6" fmla="*/ 55279 h 110175"/>
                <a:gd name="connsiteX7" fmla="*/ 16786 w 110245"/>
                <a:gd name="connsiteY7" fmla="*/ 94232 h 110175"/>
                <a:gd name="connsiteX8" fmla="*/ 55764 w 110245"/>
                <a:gd name="connsiteY8" fmla="*/ 110367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4" y="110367"/>
                  </a:moveTo>
                  <a:cubicBezTo>
                    <a:pt x="70383" y="110367"/>
                    <a:pt x="84405" y="104563"/>
                    <a:pt x="94742" y="94232"/>
                  </a:cubicBezTo>
                  <a:cubicBezTo>
                    <a:pt x="105079" y="83902"/>
                    <a:pt x="110887" y="69889"/>
                    <a:pt x="110887" y="55279"/>
                  </a:cubicBezTo>
                  <a:cubicBezTo>
                    <a:pt x="110887" y="40670"/>
                    <a:pt x="105079" y="26657"/>
                    <a:pt x="94742" y="16327"/>
                  </a:cubicBezTo>
                  <a:cubicBezTo>
                    <a:pt x="84405" y="5996"/>
                    <a:pt x="70383" y="192"/>
                    <a:pt x="55764" y="192"/>
                  </a:cubicBezTo>
                  <a:cubicBezTo>
                    <a:pt x="41145" y="192"/>
                    <a:pt x="27123" y="5996"/>
                    <a:pt x="16786" y="16327"/>
                  </a:cubicBezTo>
                  <a:cubicBezTo>
                    <a:pt x="6449" y="26657"/>
                    <a:pt x="641" y="40670"/>
                    <a:pt x="641" y="55279"/>
                  </a:cubicBezTo>
                  <a:cubicBezTo>
                    <a:pt x="641" y="69889"/>
                    <a:pt x="6449" y="83902"/>
                    <a:pt x="16786" y="94232"/>
                  </a:cubicBezTo>
                  <a:cubicBezTo>
                    <a:pt x="27123" y="104563"/>
                    <a:pt x="41145" y="110367"/>
                    <a:pt x="55764" y="110367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1855321-F718-C64A-B0F3-13EEBEF658C2}"/>
                </a:ext>
              </a:extLst>
            </p:cNvPr>
            <p:cNvSpPr/>
            <p:nvPr/>
          </p:nvSpPr>
          <p:spPr>
            <a:xfrm>
              <a:off x="9025269" y="3633010"/>
              <a:ext cx="110245" cy="110175"/>
            </a:xfrm>
            <a:custGeom>
              <a:avLst/>
              <a:gdLst>
                <a:gd name="connsiteX0" fmla="*/ 55673 w 110245"/>
                <a:gd name="connsiteY0" fmla="*/ 110421 h 110175"/>
                <a:gd name="connsiteX1" fmla="*/ 94651 w 110245"/>
                <a:gd name="connsiteY1" fmla="*/ 94286 h 110175"/>
                <a:gd name="connsiteX2" fmla="*/ 110796 w 110245"/>
                <a:gd name="connsiteY2" fmla="*/ 55333 h 110175"/>
                <a:gd name="connsiteX3" fmla="*/ 94651 w 110245"/>
                <a:gd name="connsiteY3" fmla="*/ 16380 h 110175"/>
                <a:gd name="connsiteX4" fmla="*/ 55673 w 110245"/>
                <a:gd name="connsiteY4" fmla="*/ 246 h 110175"/>
                <a:gd name="connsiteX5" fmla="*/ 16695 w 110245"/>
                <a:gd name="connsiteY5" fmla="*/ 16380 h 110175"/>
                <a:gd name="connsiteX6" fmla="*/ 550 w 110245"/>
                <a:gd name="connsiteY6" fmla="*/ 55333 h 110175"/>
                <a:gd name="connsiteX7" fmla="*/ 16695 w 110245"/>
                <a:gd name="connsiteY7" fmla="*/ 94286 h 110175"/>
                <a:gd name="connsiteX8" fmla="*/ 55673 w 110245"/>
                <a:gd name="connsiteY8" fmla="*/ 110421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73" y="110421"/>
                  </a:moveTo>
                  <a:cubicBezTo>
                    <a:pt x="70292" y="110421"/>
                    <a:pt x="84314" y="104616"/>
                    <a:pt x="94651" y="94286"/>
                  </a:cubicBezTo>
                  <a:cubicBezTo>
                    <a:pt x="104988" y="83955"/>
                    <a:pt x="110796" y="69942"/>
                    <a:pt x="110796" y="55333"/>
                  </a:cubicBezTo>
                  <a:cubicBezTo>
                    <a:pt x="110796" y="40724"/>
                    <a:pt x="104988" y="26711"/>
                    <a:pt x="94651" y="16380"/>
                  </a:cubicBezTo>
                  <a:cubicBezTo>
                    <a:pt x="84314" y="6050"/>
                    <a:pt x="70292" y="246"/>
                    <a:pt x="55673" y="246"/>
                  </a:cubicBezTo>
                  <a:cubicBezTo>
                    <a:pt x="41055" y="246"/>
                    <a:pt x="27033" y="6050"/>
                    <a:pt x="16695" y="16380"/>
                  </a:cubicBezTo>
                  <a:cubicBezTo>
                    <a:pt x="6359" y="26711"/>
                    <a:pt x="550" y="40724"/>
                    <a:pt x="550" y="55333"/>
                  </a:cubicBezTo>
                  <a:cubicBezTo>
                    <a:pt x="550" y="69942"/>
                    <a:pt x="6359" y="83955"/>
                    <a:pt x="16695" y="94286"/>
                  </a:cubicBezTo>
                  <a:cubicBezTo>
                    <a:pt x="27033" y="104616"/>
                    <a:pt x="41055" y="110421"/>
                    <a:pt x="55673" y="110421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481AA3C-BDA9-D001-25D6-CBF847BD961F}"/>
                </a:ext>
              </a:extLst>
            </p:cNvPr>
            <p:cNvSpPr/>
            <p:nvPr/>
          </p:nvSpPr>
          <p:spPr>
            <a:xfrm>
              <a:off x="8318900" y="4051209"/>
              <a:ext cx="110245" cy="110175"/>
            </a:xfrm>
            <a:custGeom>
              <a:avLst/>
              <a:gdLst>
                <a:gd name="connsiteX0" fmla="*/ 55599 w 110245"/>
                <a:gd name="connsiteY0" fmla="*/ 110465 h 110175"/>
                <a:gd name="connsiteX1" fmla="*/ 94577 w 110245"/>
                <a:gd name="connsiteY1" fmla="*/ 94330 h 110175"/>
                <a:gd name="connsiteX2" fmla="*/ 110722 w 110245"/>
                <a:gd name="connsiteY2" fmla="*/ 55377 h 110175"/>
                <a:gd name="connsiteX3" fmla="*/ 94577 w 110245"/>
                <a:gd name="connsiteY3" fmla="*/ 16424 h 110175"/>
                <a:gd name="connsiteX4" fmla="*/ 55599 w 110245"/>
                <a:gd name="connsiteY4" fmla="*/ 290 h 110175"/>
                <a:gd name="connsiteX5" fmla="*/ 16621 w 110245"/>
                <a:gd name="connsiteY5" fmla="*/ 16424 h 110175"/>
                <a:gd name="connsiteX6" fmla="*/ 476 w 110245"/>
                <a:gd name="connsiteY6" fmla="*/ 55377 h 110175"/>
                <a:gd name="connsiteX7" fmla="*/ 16621 w 110245"/>
                <a:gd name="connsiteY7" fmla="*/ 94330 h 110175"/>
                <a:gd name="connsiteX8" fmla="*/ 55599 w 110245"/>
                <a:gd name="connsiteY8" fmla="*/ 110465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599" y="110465"/>
                  </a:moveTo>
                  <a:cubicBezTo>
                    <a:pt x="70218" y="110465"/>
                    <a:pt x="84240" y="104660"/>
                    <a:pt x="94577" y="94330"/>
                  </a:cubicBezTo>
                  <a:cubicBezTo>
                    <a:pt x="104914" y="83999"/>
                    <a:pt x="110722" y="69986"/>
                    <a:pt x="110722" y="55377"/>
                  </a:cubicBezTo>
                  <a:cubicBezTo>
                    <a:pt x="110722" y="40768"/>
                    <a:pt x="104914" y="26755"/>
                    <a:pt x="94577" y="16424"/>
                  </a:cubicBezTo>
                  <a:cubicBezTo>
                    <a:pt x="84240" y="6094"/>
                    <a:pt x="70218" y="290"/>
                    <a:pt x="55599" y="290"/>
                  </a:cubicBezTo>
                  <a:cubicBezTo>
                    <a:pt x="40980" y="290"/>
                    <a:pt x="26958" y="6094"/>
                    <a:pt x="16621" y="16424"/>
                  </a:cubicBezTo>
                  <a:cubicBezTo>
                    <a:pt x="6284" y="26755"/>
                    <a:pt x="476" y="40768"/>
                    <a:pt x="476" y="55377"/>
                  </a:cubicBezTo>
                  <a:cubicBezTo>
                    <a:pt x="476" y="69986"/>
                    <a:pt x="6284" y="83999"/>
                    <a:pt x="16621" y="94330"/>
                  </a:cubicBezTo>
                  <a:cubicBezTo>
                    <a:pt x="26958" y="104660"/>
                    <a:pt x="40980" y="110465"/>
                    <a:pt x="55599" y="110465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A6F1B44-C40F-AAB0-136F-A98C94A2E83A}"/>
                </a:ext>
              </a:extLst>
            </p:cNvPr>
            <p:cNvSpPr/>
            <p:nvPr/>
          </p:nvSpPr>
          <p:spPr>
            <a:xfrm>
              <a:off x="10607105" y="2736275"/>
              <a:ext cx="110245" cy="110175"/>
            </a:xfrm>
            <a:custGeom>
              <a:avLst/>
              <a:gdLst>
                <a:gd name="connsiteX0" fmla="*/ 55839 w 110245"/>
                <a:gd name="connsiteY0" fmla="*/ 110326 h 110175"/>
                <a:gd name="connsiteX1" fmla="*/ 94817 w 110245"/>
                <a:gd name="connsiteY1" fmla="*/ 94192 h 110175"/>
                <a:gd name="connsiteX2" fmla="*/ 110962 w 110245"/>
                <a:gd name="connsiteY2" fmla="*/ 55239 h 110175"/>
                <a:gd name="connsiteX3" fmla="*/ 94817 w 110245"/>
                <a:gd name="connsiteY3" fmla="*/ 16286 h 110175"/>
                <a:gd name="connsiteX4" fmla="*/ 55839 w 110245"/>
                <a:gd name="connsiteY4" fmla="*/ 151 h 110175"/>
                <a:gd name="connsiteX5" fmla="*/ 16862 w 110245"/>
                <a:gd name="connsiteY5" fmla="*/ 16286 h 110175"/>
                <a:gd name="connsiteX6" fmla="*/ 717 w 110245"/>
                <a:gd name="connsiteY6" fmla="*/ 55239 h 110175"/>
                <a:gd name="connsiteX7" fmla="*/ 16862 w 110245"/>
                <a:gd name="connsiteY7" fmla="*/ 94192 h 110175"/>
                <a:gd name="connsiteX8" fmla="*/ 55839 w 110245"/>
                <a:gd name="connsiteY8" fmla="*/ 110326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39" y="110326"/>
                  </a:moveTo>
                  <a:cubicBezTo>
                    <a:pt x="70458" y="110326"/>
                    <a:pt x="84480" y="104522"/>
                    <a:pt x="94817" y="94192"/>
                  </a:cubicBezTo>
                  <a:cubicBezTo>
                    <a:pt x="105154" y="83861"/>
                    <a:pt x="110962" y="69848"/>
                    <a:pt x="110962" y="55239"/>
                  </a:cubicBezTo>
                  <a:cubicBezTo>
                    <a:pt x="110962" y="40630"/>
                    <a:pt x="105154" y="26616"/>
                    <a:pt x="94817" y="16286"/>
                  </a:cubicBezTo>
                  <a:cubicBezTo>
                    <a:pt x="84480" y="5956"/>
                    <a:pt x="70458" y="151"/>
                    <a:pt x="55839" y="151"/>
                  </a:cubicBezTo>
                  <a:cubicBezTo>
                    <a:pt x="41221" y="151"/>
                    <a:pt x="27199" y="5956"/>
                    <a:pt x="16862" y="16286"/>
                  </a:cubicBezTo>
                  <a:cubicBezTo>
                    <a:pt x="6525" y="26616"/>
                    <a:pt x="717" y="40630"/>
                    <a:pt x="717" y="55239"/>
                  </a:cubicBezTo>
                  <a:cubicBezTo>
                    <a:pt x="717" y="69848"/>
                    <a:pt x="6525" y="83861"/>
                    <a:pt x="16862" y="94192"/>
                  </a:cubicBezTo>
                  <a:cubicBezTo>
                    <a:pt x="27199" y="104522"/>
                    <a:pt x="41221" y="110326"/>
                    <a:pt x="55839" y="110326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172A4F8-E31C-CE7D-A424-B0405F49F085}"/>
                </a:ext>
              </a:extLst>
            </p:cNvPr>
            <p:cNvSpPr/>
            <p:nvPr/>
          </p:nvSpPr>
          <p:spPr>
            <a:xfrm>
              <a:off x="10140266" y="2981414"/>
              <a:ext cx="110245" cy="110175"/>
            </a:xfrm>
            <a:custGeom>
              <a:avLst/>
              <a:gdLst>
                <a:gd name="connsiteX0" fmla="*/ 55790 w 110245"/>
                <a:gd name="connsiteY0" fmla="*/ 110352 h 110175"/>
                <a:gd name="connsiteX1" fmla="*/ 94768 w 110245"/>
                <a:gd name="connsiteY1" fmla="*/ 94217 h 110175"/>
                <a:gd name="connsiteX2" fmla="*/ 110913 w 110245"/>
                <a:gd name="connsiteY2" fmla="*/ 55265 h 110175"/>
                <a:gd name="connsiteX3" fmla="*/ 94768 w 110245"/>
                <a:gd name="connsiteY3" fmla="*/ 16312 h 110175"/>
                <a:gd name="connsiteX4" fmla="*/ 55790 w 110245"/>
                <a:gd name="connsiteY4" fmla="*/ 177 h 110175"/>
                <a:gd name="connsiteX5" fmla="*/ 16813 w 110245"/>
                <a:gd name="connsiteY5" fmla="*/ 16312 h 110175"/>
                <a:gd name="connsiteX6" fmla="*/ 667 w 110245"/>
                <a:gd name="connsiteY6" fmla="*/ 55265 h 110175"/>
                <a:gd name="connsiteX7" fmla="*/ 16813 w 110245"/>
                <a:gd name="connsiteY7" fmla="*/ 94217 h 110175"/>
                <a:gd name="connsiteX8" fmla="*/ 55790 w 110245"/>
                <a:gd name="connsiteY8" fmla="*/ 110352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90" y="110352"/>
                  </a:moveTo>
                  <a:cubicBezTo>
                    <a:pt x="70409" y="110352"/>
                    <a:pt x="84431" y="104548"/>
                    <a:pt x="94768" y="94217"/>
                  </a:cubicBezTo>
                  <a:cubicBezTo>
                    <a:pt x="105105" y="83887"/>
                    <a:pt x="110913" y="69874"/>
                    <a:pt x="110913" y="55265"/>
                  </a:cubicBezTo>
                  <a:cubicBezTo>
                    <a:pt x="110913" y="40655"/>
                    <a:pt x="105105" y="26642"/>
                    <a:pt x="94768" y="16312"/>
                  </a:cubicBezTo>
                  <a:cubicBezTo>
                    <a:pt x="84431" y="5982"/>
                    <a:pt x="70409" y="177"/>
                    <a:pt x="55790" y="177"/>
                  </a:cubicBezTo>
                  <a:cubicBezTo>
                    <a:pt x="41172" y="177"/>
                    <a:pt x="27150" y="5982"/>
                    <a:pt x="16813" y="16312"/>
                  </a:cubicBezTo>
                  <a:cubicBezTo>
                    <a:pt x="6476" y="26642"/>
                    <a:pt x="667" y="40655"/>
                    <a:pt x="667" y="55265"/>
                  </a:cubicBezTo>
                  <a:cubicBezTo>
                    <a:pt x="667" y="69874"/>
                    <a:pt x="6476" y="83887"/>
                    <a:pt x="16813" y="94217"/>
                  </a:cubicBezTo>
                  <a:cubicBezTo>
                    <a:pt x="27150" y="104548"/>
                    <a:pt x="41172" y="110352"/>
                    <a:pt x="55790" y="110352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C0D6ECD-864C-28D4-B356-982BB8B3D30A}"/>
                </a:ext>
              </a:extLst>
            </p:cNvPr>
            <p:cNvSpPr/>
            <p:nvPr/>
          </p:nvSpPr>
          <p:spPr>
            <a:xfrm>
              <a:off x="8682950" y="3856236"/>
              <a:ext cx="110245" cy="110175"/>
            </a:xfrm>
            <a:custGeom>
              <a:avLst/>
              <a:gdLst>
                <a:gd name="connsiteX0" fmla="*/ 55637 w 110245"/>
                <a:gd name="connsiteY0" fmla="*/ 110444 h 110175"/>
                <a:gd name="connsiteX1" fmla="*/ 94615 w 110245"/>
                <a:gd name="connsiteY1" fmla="*/ 94309 h 110175"/>
                <a:gd name="connsiteX2" fmla="*/ 110760 w 110245"/>
                <a:gd name="connsiteY2" fmla="*/ 55357 h 110175"/>
                <a:gd name="connsiteX3" fmla="*/ 94615 w 110245"/>
                <a:gd name="connsiteY3" fmla="*/ 16404 h 110175"/>
                <a:gd name="connsiteX4" fmla="*/ 55637 w 110245"/>
                <a:gd name="connsiteY4" fmla="*/ 269 h 110175"/>
                <a:gd name="connsiteX5" fmla="*/ 16659 w 110245"/>
                <a:gd name="connsiteY5" fmla="*/ 16404 h 110175"/>
                <a:gd name="connsiteX6" fmla="*/ 514 w 110245"/>
                <a:gd name="connsiteY6" fmla="*/ 55357 h 110175"/>
                <a:gd name="connsiteX7" fmla="*/ 16659 w 110245"/>
                <a:gd name="connsiteY7" fmla="*/ 94309 h 110175"/>
                <a:gd name="connsiteX8" fmla="*/ 55637 w 110245"/>
                <a:gd name="connsiteY8" fmla="*/ 1104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37" y="110444"/>
                  </a:moveTo>
                  <a:cubicBezTo>
                    <a:pt x="70256" y="110444"/>
                    <a:pt x="84278" y="104640"/>
                    <a:pt x="94615" y="94309"/>
                  </a:cubicBezTo>
                  <a:cubicBezTo>
                    <a:pt x="104952" y="83979"/>
                    <a:pt x="110760" y="69966"/>
                    <a:pt x="110760" y="55357"/>
                  </a:cubicBezTo>
                  <a:cubicBezTo>
                    <a:pt x="110760" y="40747"/>
                    <a:pt x="104952" y="26734"/>
                    <a:pt x="94615" y="16404"/>
                  </a:cubicBezTo>
                  <a:cubicBezTo>
                    <a:pt x="84278" y="6073"/>
                    <a:pt x="70256" y="269"/>
                    <a:pt x="55637" y="269"/>
                  </a:cubicBezTo>
                  <a:cubicBezTo>
                    <a:pt x="41019" y="269"/>
                    <a:pt x="26997" y="6073"/>
                    <a:pt x="16659" y="16404"/>
                  </a:cubicBezTo>
                  <a:cubicBezTo>
                    <a:pt x="6323" y="26734"/>
                    <a:pt x="514" y="40747"/>
                    <a:pt x="514" y="55357"/>
                  </a:cubicBezTo>
                  <a:cubicBezTo>
                    <a:pt x="514" y="69966"/>
                    <a:pt x="6323" y="83979"/>
                    <a:pt x="16659" y="94309"/>
                  </a:cubicBezTo>
                  <a:cubicBezTo>
                    <a:pt x="26997" y="104640"/>
                    <a:pt x="41019" y="110444"/>
                    <a:pt x="55637" y="110444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F1D288-1E24-242E-E595-2C784B1805B4}"/>
                </a:ext>
              </a:extLst>
            </p:cNvPr>
            <p:cNvSpPr/>
            <p:nvPr/>
          </p:nvSpPr>
          <p:spPr>
            <a:xfrm>
              <a:off x="11028860" y="2414212"/>
              <a:ext cx="110245" cy="110175"/>
            </a:xfrm>
            <a:custGeom>
              <a:avLst/>
              <a:gdLst>
                <a:gd name="connsiteX0" fmla="*/ 55884 w 110245"/>
                <a:gd name="connsiteY0" fmla="*/ 110293 h 110175"/>
                <a:gd name="connsiteX1" fmla="*/ 94862 w 110245"/>
                <a:gd name="connsiteY1" fmla="*/ 94158 h 110175"/>
                <a:gd name="connsiteX2" fmla="*/ 111007 w 110245"/>
                <a:gd name="connsiteY2" fmla="*/ 55205 h 110175"/>
                <a:gd name="connsiteX3" fmla="*/ 94862 w 110245"/>
                <a:gd name="connsiteY3" fmla="*/ 16252 h 110175"/>
                <a:gd name="connsiteX4" fmla="*/ 55884 w 110245"/>
                <a:gd name="connsiteY4" fmla="*/ 117 h 110175"/>
                <a:gd name="connsiteX5" fmla="*/ 16906 w 110245"/>
                <a:gd name="connsiteY5" fmla="*/ 16252 h 110175"/>
                <a:gd name="connsiteX6" fmla="*/ 761 w 110245"/>
                <a:gd name="connsiteY6" fmla="*/ 55205 h 110175"/>
                <a:gd name="connsiteX7" fmla="*/ 16906 w 110245"/>
                <a:gd name="connsiteY7" fmla="*/ 94158 h 110175"/>
                <a:gd name="connsiteX8" fmla="*/ 55884 w 110245"/>
                <a:gd name="connsiteY8" fmla="*/ 110293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84" y="110293"/>
                  </a:moveTo>
                  <a:cubicBezTo>
                    <a:pt x="70503" y="110293"/>
                    <a:pt x="84525" y="104488"/>
                    <a:pt x="94862" y="94158"/>
                  </a:cubicBezTo>
                  <a:cubicBezTo>
                    <a:pt x="105199" y="83827"/>
                    <a:pt x="111007" y="69814"/>
                    <a:pt x="111007" y="55205"/>
                  </a:cubicBezTo>
                  <a:cubicBezTo>
                    <a:pt x="111007" y="40596"/>
                    <a:pt x="105199" y="26583"/>
                    <a:pt x="94862" y="16252"/>
                  </a:cubicBezTo>
                  <a:cubicBezTo>
                    <a:pt x="84525" y="5922"/>
                    <a:pt x="70503" y="117"/>
                    <a:pt x="55884" y="117"/>
                  </a:cubicBezTo>
                  <a:cubicBezTo>
                    <a:pt x="41265" y="117"/>
                    <a:pt x="27243" y="5922"/>
                    <a:pt x="16906" y="16252"/>
                  </a:cubicBezTo>
                  <a:cubicBezTo>
                    <a:pt x="6569" y="26583"/>
                    <a:pt x="761" y="40596"/>
                    <a:pt x="761" y="55205"/>
                  </a:cubicBezTo>
                  <a:cubicBezTo>
                    <a:pt x="761" y="69814"/>
                    <a:pt x="6569" y="83827"/>
                    <a:pt x="16906" y="94158"/>
                  </a:cubicBezTo>
                  <a:cubicBezTo>
                    <a:pt x="27243" y="104488"/>
                    <a:pt x="41265" y="110293"/>
                    <a:pt x="55884" y="110293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D84BF69-B5B0-4054-A8C8-E26CDC685140}"/>
                </a:ext>
              </a:extLst>
            </p:cNvPr>
            <p:cNvSpPr/>
            <p:nvPr/>
          </p:nvSpPr>
          <p:spPr>
            <a:xfrm>
              <a:off x="10381528" y="2804474"/>
              <a:ext cx="110245" cy="110175"/>
            </a:xfrm>
            <a:custGeom>
              <a:avLst/>
              <a:gdLst>
                <a:gd name="connsiteX0" fmla="*/ 55816 w 110245"/>
                <a:gd name="connsiteY0" fmla="*/ 110334 h 110175"/>
                <a:gd name="connsiteX1" fmla="*/ 94794 w 110245"/>
                <a:gd name="connsiteY1" fmla="*/ 94199 h 110175"/>
                <a:gd name="connsiteX2" fmla="*/ 110939 w 110245"/>
                <a:gd name="connsiteY2" fmla="*/ 55246 h 110175"/>
                <a:gd name="connsiteX3" fmla="*/ 94794 w 110245"/>
                <a:gd name="connsiteY3" fmla="*/ 16293 h 110175"/>
                <a:gd name="connsiteX4" fmla="*/ 55816 w 110245"/>
                <a:gd name="connsiteY4" fmla="*/ 158 h 110175"/>
                <a:gd name="connsiteX5" fmla="*/ 16838 w 110245"/>
                <a:gd name="connsiteY5" fmla="*/ 16293 h 110175"/>
                <a:gd name="connsiteX6" fmla="*/ 693 w 110245"/>
                <a:gd name="connsiteY6" fmla="*/ 55246 h 110175"/>
                <a:gd name="connsiteX7" fmla="*/ 16838 w 110245"/>
                <a:gd name="connsiteY7" fmla="*/ 94199 h 110175"/>
                <a:gd name="connsiteX8" fmla="*/ 55816 w 110245"/>
                <a:gd name="connsiteY8" fmla="*/ 11033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6" y="110334"/>
                  </a:moveTo>
                  <a:cubicBezTo>
                    <a:pt x="70435" y="110334"/>
                    <a:pt x="84457" y="104529"/>
                    <a:pt x="94794" y="94199"/>
                  </a:cubicBezTo>
                  <a:cubicBezTo>
                    <a:pt x="105131" y="83868"/>
                    <a:pt x="110939" y="69855"/>
                    <a:pt x="110939" y="55246"/>
                  </a:cubicBezTo>
                  <a:cubicBezTo>
                    <a:pt x="110939" y="40637"/>
                    <a:pt x="105131" y="26624"/>
                    <a:pt x="94794" y="16293"/>
                  </a:cubicBezTo>
                  <a:cubicBezTo>
                    <a:pt x="84457" y="5963"/>
                    <a:pt x="70435" y="158"/>
                    <a:pt x="55816" y="158"/>
                  </a:cubicBezTo>
                  <a:cubicBezTo>
                    <a:pt x="41197" y="158"/>
                    <a:pt x="27175" y="5963"/>
                    <a:pt x="16838" y="16293"/>
                  </a:cubicBezTo>
                  <a:cubicBezTo>
                    <a:pt x="6501" y="26624"/>
                    <a:pt x="693" y="40637"/>
                    <a:pt x="693" y="55246"/>
                  </a:cubicBezTo>
                  <a:cubicBezTo>
                    <a:pt x="693" y="69855"/>
                    <a:pt x="6501" y="83868"/>
                    <a:pt x="16838" y="94199"/>
                  </a:cubicBezTo>
                  <a:cubicBezTo>
                    <a:pt x="27175" y="104529"/>
                    <a:pt x="41197" y="110334"/>
                    <a:pt x="55816" y="110334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E19D14-5F66-1786-5B3C-2F2C76CAD806}"/>
                </a:ext>
              </a:extLst>
            </p:cNvPr>
            <p:cNvSpPr/>
            <p:nvPr/>
          </p:nvSpPr>
          <p:spPr>
            <a:xfrm>
              <a:off x="10483905" y="2757123"/>
              <a:ext cx="110245" cy="110175"/>
            </a:xfrm>
            <a:custGeom>
              <a:avLst/>
              <a:gdLst>
                <a:gd name="connsiteX0" fmla="*/ 55827 w 110245"/>
                <a:gd name="connsiteY0" fmla="*/ 110329 h 110175"/>
                <a:gd name="connsiteX1" fmla="*/ 94804 w 110245"/>
                <a:gd name="connsiteY1" fmla="*/ 94194 h 110175"/>
                <a:gd name="connsiteX2" fmla="*/ 110950 w 110245"/>
                <a:gd name="connsiteY2" fmla="*/ 55241 h 110175"/>
                <a:gd name="connsiteX3" fmla="*/ 94804 w 110245"/>
                <a:gd name="connsiteY3" fmla="*/ 16288 h 110175"/>
                <a:gd name="connsiteX4" fmla="*/ 55827 w 110245"/>
                <a:gd name="connsiteY4" fmla="*/ 153 h 110175"/>
                <a:gd name="connsiteX5" fmla="*/ 16849 w 110245"/>
                <a:gd name="connsiteY5" fmla="*/ 16288 h 110175"/>
                <a:gd name="connsiteX6" fmla="*/ 704 w 110245"/>
                <a:gd name="connsiteY6" fmla="*/ 55241 h 110175"/>
                <a:gd name="connsiteX7" fmla="*/ 16849 w 110245"/>
                <a:gd name="connsiteY7" fmla="*/ 94194 h 110175"/>
                <a:gd name="connsiteX8" fmla="*/ 55827 w 110245"/>
                <a:gd name="connsiteY8" fmla="*/ 11032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27" y="110329"/>
                  </a:moveTo>
                  <a:cubicBezTo>
                    <a:pt x="70445" y="110329"/>
                    <a:pt x="84467" y="104524"/>
                    <a:pt x="94804" y="94194"/>
                  </a:cubicBezTo>
                  <a:cubicBezTo>
                    <a:pt x="105141" y="83863"/>
                    <a:pt x="110950" y="69850"/>
                    <a:pt x="110950" y="55241"/>
                  </a:cubicBezTo>
                  <a:cubicBezTo>
                    <a:pt x="110950" y="40632"/>
                    <a:pt x="105141" y="26619"/>
                    <a:pt x="94804" y="16288"/>
                  </a:cubicBezTo>
                  <a:cubicBezTo>
                    <a:pt x="84467" y="5958"/>
                    <a:pt x="70445" y="153"/>
                    <a:pt x="55827" y="153"/>
                  </a:cubicBezTo>
                  <a:cubicBezTo>
                    <a:pt x="41208" y="153"/>
                    <a:pt x="27186" y="5958"/>
                    <a:pt x="16849" y="16288"/>
                  </a:cubicBezTo>
                  <a:cubicBezTo>
                    <a:pt x="6512" y="26619"/>
                    <a:pt x="704" y="40632"/>
                    <a:pt x="704" y="55241"/>
                  </a:cubicBezTo>
                  <a:cubicBezTo>
                    <a:pt x="704" y="69850"/>
                    <a:pt x="6512" y="83863"/>
                    <a:pt x="16849" y="94194"/>
                  </a:cubicBezTo>
                  <a:cubicBezTo>
                    <a:pt x="27186" y="104524"/>
                    <a:pt x="41208" y="110329"/>
                    <a:pt x="55827" y="110329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13F65CD-F5B4-951B-BE1D-32A26DCFC386}"/>
                </a:ext>
              </a:extLst>
            </p:cNvPr>
            <p:cNvSpPr/>
            <p:nvPr/>
          </p:nvSpPr>
          <p:spPr>
            <a:xfrm>
              <a:off x="10115991" y="2983202"/>
              <a:ext cx="110245" cy="110175"/>
            </a:xfrm>
            <a:custGeom>
              <a:avLst/>
              <a:gdLst>
                <a:gd name="connsiteX0" fmla="*/ 55788 w 110245"/>
                <a:gd name="connsiteY0" fmla="*/ 110352 h 110175"/>
                <a:gd name="connsiteX1" fmla="*/ 94766 w 110245"/>
                <a:gd name="connsiteY1" fmla="*/ 94218 h 110175"/>
                <a:gd name="connsiteX2" fmla="*/ 110911 w 110245"/>
                <a:gd name="connsiteY2" fmla="*/ 55265 h 110175"/>
                <a:gd name="connsiteX3" fmla="*/ 94766 w 110245"/>
                <a:gd name="connsiteY3" fmla="*/ 16312 h 110175"/>
                <a:gd name="connsiteX4" fmla="*/ 55788 w 110245"/>
                <a:gd name="connsiteY4" fmla="*/ 177 h 110175"/>
                <a:gd name="connsiteX5" fmla="*/ 16810 w 110245"/>
                <a:gd name="connsiteY5" fmla="*/ 16312 h 110175"/>
                <a:gd name="connsiteX6" fmla="*/ 665 w 110245"/>
                <a:gd name="connsiteY6" fmla="*/ 55265 h 110175"/>
                <a:gd name="connsiteX7" fmla="*/ 16810 w 110245"/>
                <a:gd name="connsiteY7" fmla="*/ 94218 h 110175"/>
                <a:gd name="connsiteX8" fmla="*/ 55788 w 110245"/>
                <a:gd name="connsiteY8" fmla="*/ 110352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88" y="110352"/>
                  </a:moveTo>
                  <a:cubicBezTo>
                    <a:pt x="70407" y="110352"/>
                    <a:pt x="84429" y="104548"/>
                    <a:pt x="94766" y="94218"/>
                  </a:cubicBezTo>
                  <a:cubicBezTo>
                    <a:pt x="105103" y="83887"/>
                    <a:pt x="110911" y="69874"/>
                    <a:pt x="110911" y="55265"/>
                  </a:cubicBezTo>
                  <a:cubicBezTo>
                    <a:pt x="110911" y="40655"/>
                    <a:pt x="105103" y="26642"/>
                    <a:pt x="94766" y="16312"/>
                  </a:cubicBezTo>
                  <a:cubicBezTo>
                    <a:pt x="84429" y="5982"/>
                    <a:pt x="70407" y="177"/>
                    <a:pt x="55788" y="177"/>
                  </a:cubicBezTo>
                  <a:cubicBezTo>
                    <a:pt x="41169" y="177"/>
                    <a:pt x="27147" y="5982"/>
                    <a:pt x="16810" y="16312"/>
                  </a:cubicBezTo>
                  <a:cubicBezTo>
                    <a:pt x="6473" y="26642"/>
                    <a:pt x="665" y="40655"/>
                    <a:pt x="665" y="55265"/>
                  </a:cubicBezTo>
                  <a:cubicBezTo>
                    <a:pt x="665" y="69874"/>
                    <a:pt x="6473" y="83887"/>
                    <a:pt x="16810" y="94218"/>
                  </a:cubicBezTo>
                  <a:cubicBezTo>
                    <a:pt x="27147" y="104548"/>
                    <a:pt x="41169" y="110352"/>
                    <a:pt x="55788" y="110352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F0766E1-5577-683B-5965-BBF52625099D}"/>
                </a:ext>
              </a:extLst>
            </p:cNvPr>
            <p:cNvSpPr/>
            <p:nvPr/>
          </p:nvSpPr>
          <p:spPr>
            <a:xfrm>
              <a:off x="9966448" y="3065351"/>
              <a:ext cx="110245" cy="110175"/>
            </a:xfrm>
            <a:custGeom>
              <a:avLst/>
              <a:gdLst>
                <a:gd name="connsiteX0" fmla="*/ 55772 w 110245"/>
                <a:gd name="connsiteY0" fmla="*/ 110361 h 110175"/>
                <a:gd name="connsiteX1" fmla="*/ 94750 w 110245"/>
                <a:gd name="connsiteY1" fmla="*/ 94226 h 110175"/>
                <a:gd name="connsiteX2" fmla="*/ 110895 w 110245"/>
                <a:gd name="connsiteY2" fmla="*/ 55273 h 110175"/>
                <a:gd name="connsiteX3" fmla="*/ 94750 w 110245"/>
                <a:gd name="connsiteY3" fmla="*/ 16321 h 110175"/>
                <a:gd name="connsiteX4" fmla="*/ 55772 w 110245"/>
                <a:gd name="connsiteY4" fmla="*/ 186 h 110175"/>
                <a:gd name="connsiteX5" fmla="*/ 16794 w 110245"/>
                <a:gd name="connsiteY5" fmla="*/ 16321 h 110175"/>
                <a:gd name="connsiteX6" fmla="*/ 649 w 110245"/>
                <a:gd name="connsiteY6" fmla="*/ 55273 h 110175"/>
                <a:gd name="connsiteX7" fmla="*/ 16794 w 110245"/>
                <a:gd name="connsiteY7" fmla="*/ 94226 h 110175"/>
                <a:gd name="connsiteX8" fmla="*/ 55772 w 110245"/>
                <a:gd name="connsiteY8" fmla="*/ 110361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72" y="110361"/>
                  </a:moveTo>
                  <a:cubicBezTo>
                    <a:pt x="70391" y="110361"/>
                    <a:pt x="84413" y="104557"/>
                    <a:pt x="94750" y="94226"/>
                  </a:cubicBezTo>
                  <a:cubicBezTo>
                    <a:pt x="105087" y="83896"/>
                    <a:pt x="110895" y="69883"/>
                    <a:pt x="110895" y="55273"/>
                  </a:cubicBezTo>
                  <a:cubicBezTo>
                    <a:pt x="110895" y="40664"/>
                    <a:pt x="105087" y="26651"/>
                    <a:pt x="94750" y="16321"/>
                  </a:cubicBezTo>
                  <a:cubicBezTo>
                    <a:pt x="84413" y="5990"/>
                    <a:pt x="70391" y="186"/>
                    <a:pt x="55772" y="186"/>
                  </a:cubicBezTo>
                  <a:cubicBezTo>
                    <a:pt x="41153" y="186"/>
                    <a:pt x="27131" y="5990"/>
                    <a:pt x="16794" y="16321"/>
                  </a:cubicBezTo>
                  <a:cubicBezTo>
                    <a:pt x="6457" y="26651"/>
                    <a:pt x="649" y="40664"/>
                    <a:pt x="649" y="55273"/>
                  </a:cubicBezTo>
                  <a:cubicBezTo>
                    <a:pt x="649" y="69883"/>
                    <a:pt x="6457" y="83896"/>
                    <a:pt x="16794" y="94226"/>
                  </a:cubicBezTo>
                  <a:cubicBezTo>
                    <a:pt x="27131" y="104557"/>
                    <a:pt x="41153" y="110361"/>
                    <a:pt x="55772" y="110361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CDF7D78-A4FE-E39D-5B5C-F1D8B9D81638}"/>
                </a:ext>
              </a:extLst>
            </p:cNvPr>
            <p:cNvSpPr/>
            <p:nvPr/>
          </p:nvSpPr>
          <p:spPr>
            <a:xfrm>
              <a:off x="9885262" y="3120831"/>
              <a:ext cx="110245" cy="110175"/>
            </a:xfrm>
            <a:custGeom>
              <a:avLst/>
              <a:gdLst>
                <a:gd name="connsiteX0" fmla="*/ 55764 w 110245"/>
                <a:gd name="connsiteY0" fmla="*/ 110367 h 110175"/>
                <a:gd name="connsiteX1" fmla="*/ 94741 w 110245"/>
                <a:gd name="connsiteY1" fmla="*/ 94232 h 110175"/>
                <a:gd name="connsiteX2" fmla="*/ 110887 w 110245"/>
                <a:gd name="connsiteY2" fmla="*/ 55279 h 110175"/>
                <a:gd name="connsiteX3" fmla="*/ 94741 w 110245"/>
                <a:gd name="connsiteY3" fmla="*/ 16326 h 110175"/>
                <a:gd name="connsiteX4" fmla="*/ 55764 w 110245"/>
                <a:gd name="connsiteY4" fmla="*/ 192 h 110175"/>
                <a:gd name="connsiteX5" fmla="*/ 16786 w 110245"/>
                <a:gd name="connsiteY5" fmla="*/ 16326 h 110175"/>
                <a:gd name="connsiteX6" fmla="*/ 641 w 110245"/>
                <a:gd name="connsiteY6" fmla="*/ 55279 h 110175"/>
                <a:gd name="connsiteX7" fmla="*/ 16786 w 110245"/>
                <a:gd name="connsiteY7" fmla="*/ 94232 h 110175"/>
                <a:gd name="connsiteX8" fmla="*/ 55764 w 110245"/>
                <a:gd name="connsiteY8" fmla="*/ 110367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4" y="110367"/>
                  </a:moveTo>
                  <a:cubicBezTo>
                    <a:pt x="70382" y="110367"/>
                    <a:pt x="84404" y="104562"/>
                    <a:pt x="94741" y="94232"/>
                  </a:cubicBezTo>
                  <a:cubicBezTo>
                    <a:pt x="105078" y="83902"/>
                    <a:pt x="110887" y="69889"/>
                    <a:pt x="110887" y="55279"/>
                  </a:cubicBezTo>
                  <a:cubicBezTo>
                    <a:pt x="110887" y="40670"/>
                    <a:pt x="105078" y="26657"/>
                    <a:pt x="94741" y="16326"/>
                  </a:cubicBezTo>
                  <a:cubicBezTo>
                    <a:pt x="84404" y="5996"/>
                    <a:pt x="70382" y="192"/>
                    <a:pt x="55764" y="192"/>
                  </a:cubicBezTo>
                  <a:cubicBezTo>
                    <a:pt x="41145" y="192"/>
                    <a:pt x="27123" y="5996"/>
                    <a:pt x="16786" y="16326"/>
                  </a:cubicBezTo>
                  <a:cubicBezTo>
                    <a:pt x="6449" y="26657"/>
                    <a:pt x="641" y="40670"/>
                    <a:pt x="641" y="55279"/>
                  </a:cubicBezTo>
                  <a:cubicBezTo>
                    <a:pt x="641" y="69889"/>
                    <a:pt x="6449" y="83902"/>
                    <a:pt x="16786" y="94232"/>
                  </a:cubicBezTo>
                  <a:cubicBezTo>
                    <a:pt x="27123" y="104562"/>
                    <a:pt x="41145" y="110367"/>
                    <a:pt x="55764" y="110367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A6CAA69-13CA-6AC1-90A8-71F82D83414D}"/>
                </a:ext>
              </a:extLst>
            </p:cNvPr>
            <p:cNvSpPr/>
            <p:nvPr/>
          </p:nvSpPr>
          <p:spPr>
            <a:xfrm>
              <a:off x="9346423" y="3424773"/>
              <a:ext cx="110245" cy="110175"/>
            </a:xfrm>
            <a:custGeom>
              <a:avLst/>
              <a:gdLst>
                <a:gd name="connsiteX0" fmla="*/ 55707 w 110245"/>
                <a:gd name="connsiteY0" fmla="*/ 110399 h 110175"/>
                <a:gd name="connsiteX1" fmla="*/ 94685 w 110245"/>
                <a:gd name="connsiteY1" fmla="*/ 94264 h 110175"/>
                <a:gd name="connsiteX2" fmla="*/ 110830 w 110245"/>
                <a:gd name="connsiteY2" fmla="*/ 55311 h 110175"/>
                <a:gd name="connsiteX3" fmla="*/ 94685 w 110245"/>
                <a:gd name="connsiteY3" fmla="*/ 16358 h 110175"/>
                <a:gd name="connsiteX4" fmla="*/ 55707 w 110245"/>
                <a:gd name="connsiteY4" fmla="*/ 224 h 110175"/>
                <a:gd name="connsiteX5" fmla="*/ 16729 w 110245"/>
                <a:gd name="connsiteY5" fmla="*/ 16358 h 110175"/>
                <a:gd name="connsiteX6" fmla="*/ 584 w 110245"/>
                <a:gd name="connsiteY6" fmla="*/ 55311 h 110175"/>
                <a:gd name="connsiteX7" fmla="*/ 16729 w 110245"/>
                <a:gd name="connsiteY7" fmla="*/ 94264 h 110175"/>
                <a:gd name="connsiteX8" fmla="*/ 55707 w 110245"/>
                <a:gd name="connsiteY8" fmla="*/ 11039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7" y="110399"/>
                  </a:moveTo>
                  <a:cubicBezTo>
                    <a:pt x="70326" y="110399"/>
                    <a:pt x="84348" y="104594"/>
                    <a:pt x="94685" y="94264"/>
                  </a:cubicBezTo>
                  <a:cubicBezTo>
                    <a:pt x="105022" y="83934"/>
                    <a:pt x="110830" y="69921"/>
                    <a:pt x="110830" y="55311"/>
                  </a:cubicBezTo>
                  <a:cubicBezTo>
                    <a:pt x="110830" y="40702"/>
                    <a:pt x="105022" y="26689"/>
                    <a:pt x="94685" y="16358"/>
                  </a:cubicBezTo>
                  <a:cubicBezTo>
                    <a:pt x="84348" y="6028"/>
                    <a:pt x="70326" y="224"/>
                    <a:pt x="55707" y="224"/>
                  </a:cubicBezTo>
                  <a:cubicBezTo>
                    <a:pt x="41088" y="224"/>
                    <a:pt x="27066" y="6028"/>
                    <a:pt x="16729" y="16358"/>
                  </a:cubicBezTo>
                  <a:cubicBezTo>
                    <a:pt x="6392" y="26689"/>
                    <a:pt x="584" y="40702"/>
                    <a:pt x="584" y="55311"/>
                  </a:cubicBezTo>
                  <a:cubicBezTo>
                    <a:pt x="584" y="69921"/>
                    <a:pt x="6392" y="83934"/>
                    <a:pt x="16729" y="94264"/>
                  </a:cubicBezTo>
                  <a:cubicBezTo>
                    <a:pt x="27066" y="104594"/>
                    <a:pt x="41088" y="110399"/>
                    <a:pt x="55707" y="110399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CE4AC75-A1AD-908F-E467-E0AF4FE7BB4E}"/>
                </a:ext>
              </a:extLst>
            </p:cNvPr>
            <p:cNvSpPr/>
            <p:nvPr/>
          </p:nvSpPr>
          <p:spPr>
            <a:xfrm>
              <a:off x="9254108" y="3476385"/>
              <a:ext cx="110245" cy="110175"/>
            </a:xfrm>
            <a:custGeom>
              <a:avLst/>
              <a:gdLst>
                <a:gd name="connsiteX0" fmla="*/ 55697 w 110245"/>
                <a:gd name="connsiteY0" fmla="*/ 110404 h 110175"/>
                <a:gd name="connsiteX1" fmla="*/ 94675 w 110245"/>
                <a:gd name="connsiteY1" fmla="*/ 94269 h 110175"/>
                <a:gd name="connsiteX2" fmla="*/ 110820 w 110245"/>
                <a:gd name="connsiteY2" fmla="*/ 55317 h 110175"/>
                <a:gd name="connsiteX3" fmla="*/ 94675 w 110245"/>
                <a:gd name="connsiteY3" fmla="*/ 16364 h 110175"/>
                <a:gd name="connsiteX4" fmla="*/ 55697 w 110245"/>
                <a:gd name="connsiteY4" fmla="*/ 229 h 110175"/>
                <a:gd name="connsiteX5" fmla="*/ 16720 w 110245"/>
                <a:gd name="connsiteY5" fmla="*/ 16364 h 110175"/>
                <a:gd name="connsiteX6" fmla="*/ 574 w 110245"/>
                <a:gd name="connsiteY6" fmla="*/ 55317 h 110175"/>
                <a:gd name="connsiteX7" fmla="*/ 16720 w 110245"/>
                <a:gd name="connsiteY7" fmla="*/ 94269 h 110175"/>
                <a:gd name="connsiteX8" fmla="*/ 55697 w 110245"/>
                <a:gd name="connsiteY8" fmla="*/ 11040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97" y="110404"/>
                  </a:moveTo>
                  <a:cubicBezTo>
                    <a:pt x="70316" y="110404"/>
                    <a:pt x="84338" y="104600"/>
                    <a:pt x="94675" y="94269"/>
                  </a:cubicBezTo>
                  <a:cubicBezTo>
                    <a:pt x="105012" y="83939"/>
                    <a:pt x="110820" y="69926"/>
                    <a:pt x="110820" y="55317"/>
                  </a:cubicBezTo>
                  <a:cubicBezTo>
                    <a:pt x="110820" y="40707"/>
                    <a:pt x="105012" y="26694"/>
                    <a:pt x="94675" y="16364"/>
                  </a:cubicBezTo>
                  <a:cubicBezTo>
                    <a:pt x="84338" y="6034"/>
                    <a:pt x="70316" y="229"/>
                    <a:pt x="55697" y="229"/>
                  </a:cubicBezTo>
                  <a:cubicBezTo>
                    <a:pt x="41079" y="229"/>
                    <a:pt x="27057" y="6034"/>
                    <a:pt x="16720" y="16364"/>
                  </a:cubicBezTo>
                  <a:cubicBezTo>
                    <a:pt x="6383" y="26694"/>
                    <a:pt x="574" y="40707"/>
                    <a:pt x="574" y="55317"/>
                  </a:cubicBezTo>
                  <a:cubicBezTo>
                    <a:pt x="574" y="69926"/>
                    <a:pt x="6383" y="83939"/>
                    <a:pt x="16720" y="94269"/>
                  </a:cubicBezTo>
                  <a:cubicBezTo>
                    <a:pt x="27057" y="104600"/>
                    <a:pt x="41079" y="110404"/>
                    <a:pt x="55697" y="110404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85092BB-6D3E-49D4-2232-5B4940E50DE7}"/>
                </a:ext>
              </a:extLst>
            </p:cNvPr>
            <p:cNvSpPr/>
            <p:nvPr/>
          </p:nvSpPr>
          <p:spPr>
            <a:xfrm>
              <a:off x="9075392" y="3582691"/>
              <a:ext cx="110245" cy="110175"/>
            </a:xfrm>
            <a:custGeom>
              <a:avLst/>
              <a:gdLst>
                <a:gd name="connsiteX0" fmla="*/ 55679 w 110245"/>
                <a:gd name="connsiteY0" fmla="*/ 110415 h 110175"/>
                <a:gd name="connsiteX1" fmla="*/ 94656 w 110245"/>
                <a:gd name="connsiteY1" fmla="*/ 94281 h 110175"/>
                <a:gd name="connsiteX2" fmla="*/ 110802 w 110245"/>
                <a:gd name="connsiteY2" fmla="*/ 55328 h 110175"/>
                <a:gd name="connsiteX3" fmla="*/ 94656 w 110245"/>
                <a:gd name="connsiteY3" fmla="*/ 16375 h 110175"/>
                <a:gd name="connsiteX4" fmla="*/ 55679 w 110245"/>
                <a:gd name="connsiteY4" fmla="*/ 240 h 110175"/>
                <a:gd name="connsiteX5" fmla="*/ 16701 w 110245"/>
                <a:gd name="connsiteY5" fmla="*/ 16375 h 110175"/>
                <a:gd name="connsiteX6" fmla="*/ 556 w 110245"/>
                <a:gd name="connsiteY6" fmla="*/ 55328 h 110175"/>
                <a:gd name="connsiteX7" fmla="*/ 16701 w 110245"/>
                <a:gd name="connsiteY7" fmla="*/ 94281 h 110175"/>
                <a:gd name="connsiteX8" fmla="*/ 55679 w 110245"/>
                <a:gd name="connsiteY8" fmla="*/ 110415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79" y="110415"/>
                  </a:moveTo>
                  <a:cubicBezTo>
                    <a:pt x="70297" y="110415"/>
                    <a:pt x="84319" y="104611"/>
                    <a:pt x="94656" y="94281"/>
                  </a:cubicBezTo>
                  <a:cubicBezTo>
                    <a:pt x="104993" y="83950"/>
                    <a:pt x="110802" y="69937"/>
                    <a:pt x="110802" y="55328"/>
                  </a:cubicBezTo>
                  <a:cubicBezTo>
                    <a:pt x="110802" y="40719"/>
                    <a:pt x="104993" y="26705"/>
                    <a:pt x="94656" y="16375"/>
                  </a:cubicBezTo>
                  <a:cubicBezTo>
                    <a:pt x="84319" y="6045"/>
                    <a:pt x="70297" y="240"/>
                    <a:pt x="55679" y="240"/>
                  </a:cubicBezTo>
                  <a:cubicBezTo>
                    <a:pt x="41060" y="240"/>
                    <a:pt x="27038" y="6045"/>
                    <a:pt x="16701" y="16375"/>
                  </a:cubicBezTo>
                  <a:cubicBezTo>
                    <a:pt x="6364" y="26705"/>
                    <a:pt x="556" y="40719"/>
                    <a:pt x="556" y="55328"/>
                  </a:cubicBezTo>
                  <a:cubicBezTo>
                    <a:pt x="556" y="69937"/>
                    <a:pt x="6364" y="83950"/>
                    <a:pt x="16701" y="94281"/>
                  </a:cubicBezTo>
                  <a:cubicBezTo>
                    <a:pt x="27038" y="104611"/>
                    <a:pt x="41060" y="110415"/>
                    <a:pt x="55679" y="110415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D5C43A1-F33C-3325-DC4A-9416CD247FEF}"/>
                </a:ext>
              </a:extLst>
            </p:cNvPr>
            <p:cNvSpPr/>
            <p:nvPr/>
          </p:nvSpPr>
          <p:spPr>
            <a:xfrm>
              <a:off x="8541649" y="3812309"/>
              <a:ext cx="110245" cy="110175"/>
            </a:xfrm>
            <a:custGeom>
              <a:avLst/>
              <a:gdLst>
                <a:gd name="connsiteX0" fmla="*/ 55622 w 110245"/>
                <a:gd name="connsiteY0" fmla="*/ 110440 h 110175"/>
                <a:gd name="connsiteX1" fmla="*/ 94600 w 110245"/>
                <a:gd name="connsiteY1" fmla="*/ 94305 h 110175"/>
                <a:gd name="connsiteX2" fmla="*/ 110745 w 110245"/>
                <a:gd name="connsiteY2" fmla="*/ 55352 h 110175"/>
                <a:gd name="connsiteX3" fmla="*/ 94600 w 110245"/>
                <a:gd name="connsiteY3" fmla="*/ 16399 h 110175"/>
                <a:gd name="connsiteX4" fmla="*/ 55622 w 110245"/>
                <a:gd name="connsiteY4" fmla="*/ 264 h 110175"/>
                <a:gd name="connsiteX5" fmla="*/ 16645 w 110245"/>
                <a:gd name="connsiteY5" fmla="*/ 16399 h 110175"/>
                <a:gd name="connsiteX6" fmla="*/ 500 w 110245"/>
                <a:gd name="connsiteY6" fmla="*/ 55352 h 110175"/>
                <a:gd name="connsiteX7" fmla="*/ 16645 w 110245"/>
                <a:gd name="connsiteY7" fmla="*/ 94305 h 110175"/>
                <a:gd name="connsiteX8" fmla="*/ 55622 w 110245"/>
                <a:gd name="connsiteY8" fmla="*/ 11044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22" y="110440"/>
                  </a:moveTo>
                  <a:cubicBezTo>
                    <a:pt x="70241" y="110440"/>
                    <a:pt x="84263" y="104635"/>
                    <a:pt x="94600" y="94305"/>
                  </a:cubicBezTo>
                  <a:cubicBezTo>
                    <a:pt x="104937" y="83974"/>
                    <a:pt x="110745" y="69961"/>
                    <a:pt x="110745" y="55352"/>
                  </a:cubicBezTo>
                  <a:cubicBezTo>
                    <a:pt x="110745" y="40743"/>
                    <a:pt x="104937" y="26730"/>
                    <a:pt x="94600" y="16399"/>
                  </a:cubicBezTo>
                  <a:cubicBezTo>
                    <a:pt x="84263" y="6069"/>
                    <a:pt x="70241" y="264"/>
                    <a:pt x="55622" y="264"/>
                  </a:cubicBezTo>
                  <a:cubicBezTo>
                    <a:pt x="41004" y="264"/>
                    <a:pt x="26982" y="6069"/>
                    <a:pt x="16645" y="16399"/>
                  </a:cubicBezTo>
                  <a:cubicBezTo>
                    <a:pt x="6308" y="26730"/>
                    <a:pt x="500" y="40743"/>
                    <a:pt x="500" y="55352"/>
                  </a:cubicBezTo>
                  <a:cubicBezTo>
                    <a:pt x="500" y="69961"/>
                    <a:pt x="6308" y="83974"/>
                    <a:pt x="16645" y="94305"/>
                  </a:cubicBezTo>
                  <a:cubicBezTo>
                    <a:pt x="26982" y="104635"/>
                    <a:pt x="41004" y="110440"/>
                    <a:pt x="55622" y="110440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0E208FFD-256C-6B96-1DBA-A34295B63124}"/>
              </a:ext>
            </a:extLst>
          </p:cNvPr>
          <p:cNvGrpSpPr/>
          <p:nvPr/>
        </p:nvGrpSpPr>
        <p:grpSpPr>
          <a:xfrm>
            <a:off x="9265503" y="999921"/>
            <a:ext cx="1257523" cy="3481853"/>
            <a:chOff x="9265503" y="999921"/>
            <a:chExt cx="1257523" cy="3481853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26F8F-1826-C747-EC01-59DD9925137E}"/>
                </a:ext>
              </a:extLst>
            </p:cNvPr>
            <p:cNvSpPr/>
            <p:nvPr/>
          </p:nvSpPr>
          <p:spPr>
            <a:xfrm>
              <a:off x="9341461" y="4240298"/>
              <a:ext cx="110245" cy="110175"/>
            </a:xfrm>
            <a:custGeom>
              <a:avLst/>
              <a:gdLst>
                <a:gd name="connsiteX0" fmla="*/ 55707 w 110245"/>
                <a:gd name="connsiteY0" fmla="*/ 110485 h 110175"/>
                <a:gd name="connsiteX1" fmla="*/ 94684 w 110245"/>
                <a:gd name="connsiteY1" fmla="*/ 94350 h 110175"/>
                <a:gd name="connsiteX2" fmla="*/ 110829 w 110245"/>
                <a:gd name="connsiteY2" fmla="*/ 55397 h 110175"/>
                <a:gd name="connsiteX3" fmla="*/ 94684 w 110245"/>
                <a:gd name="connsiteY3" fmla="*/ 16444 h 110175"/>
                <a:gd name="connsiteX4" fmla="*/ 55707 w 110245"/>
                <a:gd name="connsiteY4" fmla="*/ 309 h 110175"/>
                <a:gd name="connsiteX5" fmla="*/ 16729 w 110245"/>
                <a:gd name="connsiteY5" fmla="*/ 16444 h 110175"/>
                <a:gd name="connsiteX6" fmla="*/ 584 w 110245"/>
                <a:gd name="connsiteY6" fmla="*/ 55397 h 110175"/>
                <a:gd name="connsiteX7" fmla="*/ 16729 w 110245"/>
                <a:gd name="connsiteY7" fmla="*/ 94350 h 110175"/>
                <a:gd name="connsiteX8" fmla="*/ 55707 w 110245"/>
                <a:gd name="connsiteY8" fmla="*/ 110485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7" y="110485"/>
                  </a:moveTo>
                  <a:cubicBezTo>
                    <a:pt x="70325" y="110485"/>
                    <a:pt x="84347" y="104680"/>
                    <a:pt x="94684" y="94350"/>
                  </a:cubicBezTo>
                  <a:cubicBezTo>
                    <a:pt x="105021" y="84019"/>
                    <a:pt x="110829" y="70006"/>
                    <a:pt x="110829" y="55397"/>
                  </a:cubicBezTo>
                  <a:cubicBezTo>
                    <a:pt x="110829" y="40788"/>
                    <a:pt x="105021" y="26775"/>
                    <a:pt x="94684" y="16444"/>
                  </a:cubicBezTo>
                  <a:cubicBezTo>
                    <a:pt x="84347" y="6114"/>
                    <a:pt x="70325" y="309"/>
                    <a:pt x="55707" y="309"/>
                  </a:cubicBezTo>
                  <a:cubicBezTo>
                    <a:pt x="41088" y="309"/>
                    <a:pt x="27066" y="6114"/>
                    <a:pt x="16729" y="16444"/>
                  </a:cubicBezTo>
                  <a:cubicBezTo>
                    <a:pt x="6392" y="26775"/>
                    <a:pt x="584" y="40788"/>
                    <a:pt x="584" y="55397"/>
                  </a:cubicBezTo>
                  <a:cubicBezTo>
                    <a:pt x="584" y="70006"/>
                    <a:pt x="6392" y="84019"/>
                    <a:pt x="16729" y="94350"/>
                  </a:cubicBezTo>
                  <a:cubicBezTo>
                    <a:pt x="27066" y="104680"/>
                    <a:pt x="41088" y="110485"/>
                    <a:pt x="55707" y="110485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6F4A8DF-7121-F141-54EE-7FE073C4E89B}"/>
                </a:ext>
              </a:extLst>
            </p:cNvPr>
            <p:cNvSpPr/>
            <p:nvPr/>
          </p:nvSpPr>
          <p:spPr>
            <a:xfrm>
              <a:off x="10192863" y="1623643"/>
              <a:ext cx="110245" cy="110175"/>
            </a:xfrm>
            <a:custGeom>
              <a:avLst/>
              <a:gdLst>
                <a:gd name="connsiteX0" fmla="*/ 55796 w 110245"/>
                <a:gd name="connsiteY0" fmla="*/ 110209 h 110175"/>
                <a:gd name="connsiteX1" fmla="*/ 94774 w 110245"/>
                <a:gd name="connsiteY1" fmla="*/ 94075 h 110175"/>
                <a:gd name="connsiteX2" fmla="*/ 110919 w 110245"/>
                <a:gd name="connsiteY2" fmla="*/ 55122 h 110175"/>
                <a:gd name="connsiteX3" fmla="*/ 94774 w 110245"/>
                <a:gd name="connsiteY3" fmla="*/ 16169 h 110175"/>
                <a:gd name="connsiteX4" fmla="*/ 55796 w 110245"/>
                <a:gd name="connsiteY4" fmla="*/ 34 h 110175"/>
                <a:gd name="connsiteX5" fmla="*/ 16818 w 110245"/>
                <a:gd name="connsiteY5" fmla="*/ 16169 h 110175"/>
                <a:gd name="connsiteX6" fmla="*/ 673 w 110245"/>
                <a:gd name="connsiteY6" fmla="*/ 55122 h 110175"/>
                <a:gd name="connsiteX7" fmla="*/ 16818 w 110245"/>
                <a:gd name="connsiteY7" fmla="*/ 94075 h 110175"/>
                <a:gd name="connsiteX8" fmla="*/ 55796 w 110245"/>
                <a:gd name="connsiteY8" fmla="*/ 11020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96" y="110209"/>
                  </a:moveTo>
                  <a:cubicBezTo>
                    <a:pt x="70415" y="110209"/>
                    <a:pt x="84437" y="104405"/>
                    <a:pt x="94774" y="94075"/>
                  </a:cubicBezTo>
                  <a:cubicBezTo>
                    <a:pt x="105111" y="83744"/>
                    <a:pt x="110919" y="69731"/>
                    <a:pt x="110919" y="55122"/>
                  </a:cubicBezTo>
                  <a:cubicBezTo>
                    <a:pt x="110919" y="40513"/>
                    <a:pt x="105111" y="26500"/>
                    <a:pt x="94774" y="16169"/>
                  </a:cubicBezTo>
                  <a:cubicBezTo>
                    <a:pt x="84437" y="5839"/>
                    <a:pt x="70415" y="34"/>
                    <a:pt x="55796" y="34"/>
                  </a:cubicBezTo>
                  <a:cubicBezTo>
                    <a:pt x="41177" y="34"/>
                    <a:pt x="27155" y="5839"/>
                    <a:pt x="16818" y="16169"/>
                  </a:cubicBezTo>
                  <a:cubicBezTo>
                    <a:pt x="6481" y="26500"/>
                    <a:pt x="673" y="40513"/>
                    <a:pt x="673" y="55122"/>
                  </a:cubicBezTo>
                  <a:cubicBezTo>
                    <a:pt x="673" y="69731"/>
                    <a:pt x="6481" y="83744"/>
                    <a:pt x="16818" y="94075"/>
                  </a:cubicBezTo>
                  <a:cubicBezTo>
                    <a:pt x="27155" y="104405"/>
                    <a:pt x="41177" y="110209"/>
                    <a:pt x="55796" y="110209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2C7B336-86DB-7D62-B3E4-5992C0F3EB88}"/>
                </a:ext>
              </a:extLst>
            </p:cNvPr>
            <p:cNvSpPr/>
            <p:nvPr/>
          </p:nvSpPr>
          <p:spPr>
            <a:xfrm>
              <a:off x="9914777" y="2439156"/>
              <a:ext cx="110245" cy="110175"/>
            </a:xfrm>
            <a:custGeom>
              <a:avLst/>
              <a:gdLst>
                <a:gd name="connsiteX0" fmla="*/ 55767 w 110245"/>
                <a:gd name="connsiteY0" fmla="*/ 110295 h 110175"/>
                <a:gd name="connsiteX1" fmla="*/ 94745 w 110245"/>
                <a:gd name="connsiteY1" fmla="*/ 94160 h 110175"/>
                <a:gd name="connsiteX2" fmla="*/ 110890 w 110245"/>
                <a:gd name="connsiteY2" fmla="*/ 55208 h 110175"/>
                <a:gd name="connsiteX3" fmla="*/ 94745 w 110245"/>
                <a:gd name="connsiteY3" fmla="*/ 16255 h 110175"/>
                <a:gd name="connsiteX4" fmla="*/ 55767 w 110245"/>
                <a:gd name="connsiteY4" fmla="*/ 120 h 110175"/>
                <a:gd name="connsiteX5" fmla="*/ 16789 w 110245"/>
                <a:gd name="connsiteY5" fmla="*/ 16255 h 110175"/>
                <a:gd name="connsiteX6" fmla="*/ 644 w 110245"/>
                <a:gd name="connsiteY6" fmla="*/ 55208 h 110175"/>
                <a:gd name="connsiteX7" fmla="*/ 16789 w 110245"/>
                <a:gd name="connsiteY7" fmla="*/ 94160 h 110175"/>
                <a:gd name="connsiteX8" fmla="*/ 55767 w 110245"/>
                <a:gd name="connsiteY8" fmla="*/ 110295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7" y="110295"/>
                  </a:moveTo>
                  <a:cubicBezTo>
                    <a:pt x="70385" y="110295"/>
                    <a:pt x="84407" y="104491"/>
                    <a:pt x="94745" y="94160"/>
                  </a:cubicBezTo>
                  <a:cubicBezTo>
                    <a:pt x="105082" y="83830"/>
                    <a:pt x="110890" y="69817"/>
                    <a:pt x="110890" y="55208"/>
                  </a:cubicBezTo>
                  <a:cubicBezTo>
                    <a:pt x="110890" y="40598"/>
                    <a:pt x="105082" y="26585"/>
                    <a:pt x="94745" y="16255"/>
                  </a:cubicBezTo>
                  <a:cubicBezTo>
                    <a:pt x="84407" y="5924"/>
                    <a:pt x="70385" y="120"/>
                    <a:pt x="55767" y="120"/>
                  </a:cubicBezTo>
                  <a:cubicBezTo>
                    <a:pt x="41148" y="120"/>
                    <a:pt x="27126" y="5924"/>
                    <a:pt x="16789" y="16255"/>
                  </a:cubicBezTo>
                  <a:cubicBezTo>
                    <a:pt x="6452" y="26585"/>
                    <a:pt x="644" y="40598"/>
                    <a:pt x="644" y="55208"/>
                  </a:cubicBezTo>
                  <a:cubicBezTo>
                    <a:pt x="644" y="69817"/>
                    <a:pt x="6452" y="83830"/>
                    <a:pt x="16789" y="94160"/>
                  </a:cubicBezTo>
                  <a:cubicBezTo>
                    <a:pt x="27126" y="104491"/>
                    <a:pt x="41148" y="110295"/>
                    <a:pt x="55767" y="110295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D34DF87-B0AC-3610-DAFF-ACCCC5EF5909}"/>
                </a:ext>
              </a:extLst>
            </p:cNvPr>
            <p:cNvSpPr/>
            <p:nvPr/>
          </p:nvSpPr>
          <p:spPr>
            <a:xfrm>
              <a:off x="10406944" y="999921"/>
              <a:ext cx="110245" cy="110175"/>
            </a:xfrm>
            <a:custGeom>
              <a:avLst/>
              <a:gdLst>
                <a:gd name="connsiteX0" fmla="*/ 55818 w 110245"/>
                <a:gd name="connsiteY0" fmla="*/ 110144 h 110175"/>
                <a:gd name="connsiteX1" fmla="*/ 94796 w 110245"/>
                <a:gd name="connsiteY1" fmla="*/ 94009 h 110175"/>
                <a:gd name="connsiteX2" fmla="*/ 110941 w 110245"/>
                <a:gd name="connsiteY2" fmla="*/ 55056 h 110175"/>
                <a:gd name="connsiteX3" fmla="*/ 94796 w 110245"/>
                <a:gd name="connsiteY3" fmla="*/ 16103 h 110175"/>
                <a:gd name="connsiteX4" fmla="*/ 55818 w 110245"/>
                <a:gd name="connsiteY4" fmla="*/ -31 h 110175"/>
                <a:gd name="connsiteX5" fmla="*/ 16841 w 110245"/>
                <a:gd name="connsiteY5" fmla="*/ 16103 h 110175"/>
                <a:gd name="connsiteX6" fmla="*/ 696 w 110245"/>
                <a:gd name="connsiteY6" fmla="*/ 55056 h 110175"/>
                <a:gd name="connsiteX7" fmla="*/ 16841 w 110245"/>
                <a:gd name="connsiteY7" fmla="*/ 94009 h 110175"/>
                <a:gd name="connsiteX8" fmla="*/ 55818 w 110245"/>
                <a:gd name="connsiteY8" fmla="*/ 1101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8" y="110144"/>
                  </a:moveTo>
                  <a:cubicBezTo>
                    <a:pt x="70437" y="110144"/>
                    <a:pt x="84459" y="104339"/>
                    <a:pt x="94796" y="94009"/>
                  </a:cubicBezTo>
                  <a:cubicBezTo>
                    <a:pt x="105133" y="83679"/>
                    <a:pt x="110941" y="69666"/>
                    <a:pt x="110941" y="55056"/>
                  </a:cubicBezTo>
                  <a:cubicBezTo>
                    <a:pt x="110941" y="40447"/>
                    <a:pt x="105133" y="26434"/>
                    <a:pt x="94796" y="16103"/>
                  </a:cubicBezTo>
                  <a:cubicBezTo>
                    <a:pt x="84459" y="5773"/>
                    <a:pt x="70437" y="-31"/>
                    <a:pt x="55818" y="-31"/>
                  </a:cubicBezTo>
                  <a:cubicBezTo>
                    <a:pt x="41200" y="-31"/>
                    <a:pt x="27178" y="5773"/>
                    <a:pt x="16841" y="16103"/>
                  </a:cubicBezTo>
                  <a:cubicBezTo>
                    <a:pt x="6504" y="26434"/>
                    <a:pt x="696" y="40447"/>
                    <a:pt x="696" y="55056"/>
                  </a:cubicBezTo>
                  <a:cubicBezTo>
                    <a:pt x="696" y="69666"/>
                    <a:pt x="6504" y="83679"/>
                    <a:pt x="16841" y="94009"/>
                  </a:cubicBezTo>
                  <a:cubicBezTo>
                    <a:pt x="27178" y="104339"/>
                    <a:pt x="41200" y="110144"/>
                    <a:pt x="55818" y="11014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E621844-F21B-AE57-82E9-693B200860CC}"/>
                </a:ext>
              </a:extLst>
            </p:cNvPr>
            <p:cNvSpPr/>
            <p:nvPr/>
          </p:nvSpPr>
          <p:spPr>
            <a:xfrm>
              <a:off x="10330022" y="999921"/>
              <a:ext cx="110245" cy="110175"/>
            </a:xfrm>
            <a:custGeom>
              <a:avLst/>
              <a:gdLst>
                <a:gd name="connsiteX0" fmla="*/ 55810 w 110245"/>
                <a:gd name="connsiteY0" fmla="*/ 110144 h 110175"/>
                <a:gd name="connsiteX1" fmla="*/ 94788 w 110245"/>
                <a:gd name="connsiteY1" fmla="*/ 94009 h 110175"/>
                <a:gd name="connsiteX2" fmla="*/ 110933 w 110245"/>
                <a:gd name="connsiteY2" fmla="*/ 55056 h 110175"/>
                <a:gd name="connsiteX3" fmla="*/ 94788 w 110245"/>
                <a:gd name="connsiteY3" fmla="*/ 16103 h 110175"/>
                <a:gd name="connsiteX4" fmla="*/ 55810 w 110245"/>
                <a:gd name="connsiteY4" fmla="*/ -31 h 110175"/>
                <a:gd name="connsiteX5" fmla="*/ 16833 w 110245"/>
                <a:gd name="connsiteY5" fmla="*/ 16103 h 110175"/>
                <a:gd name="connsiteX6" fmla="*/ 687 w 110245"/>
                <a:gd name="connsiteY6" fmla="*/ 55056 h 110175"/>
                <a:gd name="connsiteX7" fmla="*/ 16833 w 110245"/>
                <a:gd name="connsiteY7" fmla="*/ 94009 h 110175"/>
                <a:gd name="connsiteX8" fmla="*/ 55810 w 110245"/>
                <a:gd name="connsiteY8" fmla="*/ 1101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0" y="110144"/>
                  </a:moveTo>
                  <a:cubicBezTo>
                    <a:pt x="70429" y="110144"/>
                    <a:pt x="84451" y="104339"/>
                    <a:pt x="94788" y="94009"/>
                  </a:cubicBezTo>
                  <a:cubicBezTo>
                    <a:pt x="105125" y="83679"/>
                    <a:pt x="110933" y="69666"/>
                    <a:pt x="110933" y="55056"/>
                  </a:cubicBezTo>
                  <a:cubicBezTo>
                    <a:pt x="110933" y="40447"/>
                    <a:pt x="105125" y="26434"/>
                    <a:pt x="94788" y="16103"/>
                  </a:cubicBezTo>
                  <a:cubicBezTo>
                    <a:pt x="84451" y="5773"/>
                    <a:pt x="70429" y="-31"/>
                    <a:pt x="55810" y="-31"/>
                  </a:cubicBezTo>
                  <a:cubicBezTo>
                    <a:pt x="41192" y="-31"/>
                    <a:pt x="27170" y="5773"/>
                    <a:pt x="16833" y="16103"/>
                  </a:cubicBezTo>
                  <a:cubicBezTo>
                    <a:pt x="6496" y="26434"/>
                    <a:pt x="687" y="40447"/>
                    <a:pt x="687" y="55056"/>
                  </a:cubicBezTo>
                  <a:cubicBezTo>
                    <a:pt x="687" y="69666"/>
                    <a:pt x="6496" y="83679"/>
                    <a:pt x="16833" y="94009"/>
                  </a:cubicBezTo>
                  <a:cubicBezTo>
                    <a:pt x="27170" y="104339"/>
                    <a:pt x="41192" y="110144"/>
                    <a:pt x="55810" y="11014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926C1AF-4536-CF3A-4D94-EE4FA6D5EDDA}"/>
                </a:ext>
              </a:extLst>
            </p:cNvPr>
            <p:cNvSpPr/>
            <p:nvPr/>
          </p:nvSpPr>
          <p:spPr>
            <a:xfrm>
              <a:off x="10180529" y="1375573"/>
              <a:ext cx="110245" cy="110175"/>
            </a:xfrm>
            <a:custGeom>
              <a:avLst/>
              <a:gdLst>
                <a:gd name="connsiteX0" fmla="*/ 55795 w 110245"/>
                <a:gd name="connsiteY0" fmla="*/ 110183 h 110175"/>
                <a:gd name="connsiteX1" fmla="*/ 94772 w 110245"/>
                <a:gd name="connsiteY1" fmla="*/ 94049 h 110175"/>
                <a:gd name="connsiteX2" fmla="*/ 110918 w 110245"/>
                <a:gd name="connsiteY2" fmla="*/ 55096 h 110175"/>
                <a:gd name="connsiteX3" fmla="*/ 94772 w 110245"/>
                <a:gd name="connsiteY3" fmla="*/ 16143 h 110175"/>
                <a:gd name="connsiteX4" fmla="*/ 55795 w 110245"/>
                <a:gd name="connsiteY4" fmla="*/ 8 h 110175"/>
                <a:gd name="connsiteX5" fmla="*/ 16817 w 110245"/>
                <a:gd name="connsiteY5" fmla="*/ 16143 h 110175"/>
                <a:gd name="connsiteX6" fmla="*/ 672 w 110245"/>
                <a:gd name="connsiteY6" fmla="*/ 55096 h 110175"/>
                <a:gd name="connsiteX7" fmla="*/ 16817 w 110245"/>
                <a:gd name="connsiteY7" fmla="*/ 94049 h 110175"/>
                <a:gd name="connsiteX8" fmla="*/ 55795 w 110245"/>
                <a:gd name="connsiteY8" fmla="*/ 110183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95" y="110183"/>
                  </a:moveTo>
                  <a:cubicBezTo>
                    <a:pt x="70413" y="110183"/>
                    <a:pt x="84435" y="104379"/>
                    <a:pt x="94772" y="94049"/>
                  </a:cubicBezTo>
                  <a:cubicBezTo>
                    <a:pt x="105109" y="83718"/>
                    <a:pt x="110918" y="69705"/>
                    <a:pt x="110918" y="55096"/>
                  </a:cubicBezTo>
                  <a:cubicBezTo>
                    <a:pt x="110918" y="40486"/>
                    <a:pt x="105109" y="26473"/>
                    <a:pt x="94772" y="16143"/>
                  </a:cubicBezTo>
                  <a:cubicBezTo>
                    <a:pt x="84435" y="5813"/>
                    <a:pt x="70413" y="8"/>
                    <a:pt x="55795" y="8"/>
                  </a:cubicBezTo>
                  <a:cubicBezTo>
                    <a:pt x="41176" y="8"/>
                    <a:pt x="27154" y="5813"/>
                    <a:pt x="16817" y="16143"/>
                  </a:cubicBezTo>
                  <a:cubicBezTo>
                    <a:pt x="6480" y="26473"/>
                    <a:pt x="672" y="40486"/>
                    <a:pt x="672" y="55096"/>
                  </a:cubicBezTo>
                  <a:cubicBezTo>
                    <a:pt x="672" y="69705"/>
                    <a:pt x="6480" y="83718"/>
                    <a:pt x="16817" y="94049"/>
                  </a:cubicBezTo>
                  <a:cubicBezTo>
                    <a:pt x="27154" y="104379"/>
                    <a:pt x="41176" y="110183"/>
                    <a:pt x="55795" y="110183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95B8E59-F1F2-1098-0940-F2FA0F9EE5A0}"/>
                </a:ext>
              </a:extLst>
            </p:cNvPr>
            <p:cNvSpPr/>
            <p:nvPr/>
          </p:nvSpPr>
          <p:spPr>
            <a:xfrm>
              <a:off x="10343637" y="999921"/>
              <a:ext cx="110245" cy="110175"/>
            </a:xfrm>
            <a:custGeom>
              <a:avLst/>
              <a:gdLst>
                <a:gd name="connsiteX0" fmla="*/ 55812 w 110245"/>
                <a:gd name="connsiteY0" fmla="*/ 110144 h 110175"/>
                <a:gd name="connsiteX1" fmla="*/ 94790 w 110245"/>
                <a:gd name="connsiteY1" fmla="*/ 94009 h 110175"/>
                <a:gd name="connsiteX2" fmla="*/ 110935 w 110245"/>
                <a:gd name="connsiteY2" fmla="*/ 55056 h 110175"/>
                <a:gd name="connsiteX3" fmla="*/ 94790 w 110245"/>
                <a:gd name="connsiteY3" fmla="*/ 16103 h 110175"/>
                <a:gd name="connsiteX4" fmla="*/ 55812 w 110245"/>
                <a:gd name="connsiteY4" fmla="*/ -31 h 110175"/>
                <a:gd name="connsiteX5" fmla="*/ 16834 w 110245"/>
                <a:gd name="connsiteY5" fmla="*/ 16103 h 110175"/>
                <a:gd name="connsiteX6" fmla="*/ 689 w 110245"/>
                <a:gd name="connsiteY6" fmla="*/ 55056 h 110175"/>
                <a:gd name="connsiteX7" fmla="*/ 16834 w 110245"/>
                <a:gd name="connsiteY7" fmla="*/ 94009 h 110175"/>
                <a:gd name="connsiteX8" fmla="*/ 55812 w 110245"/>
                <a:gd name="connsiteY8" fmla="*/ 1101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2" y="110144"/>
                  </a:moveTo>
                  <a:cubicBezTo>
                    <a:pt x="70431" y="110144"/>
                    <a:pt x="84453" y="104339"/>
                    <a:pt x="94790" y="94009"/>
                  </a:cubicBezTo>
                  <a:cubicBezTo>
                    <a:pt x="105127" y="83679"/>
                    <a:pt x="110935" y="69666"/>
                    <a:pt x="110935" y="55056"/>
                  </a:cubicBezTo>
                  <a:cubicBezTo>
                    <a:pt x="110935" y="40447"/>
                    <a:pt x="105127" y="26434"/>
                    <a:pt x="94790" y="16103"/>
                  </a:cubicBezTo>
                  <a:cubicBezTo>
                    <a:pt x="84453" y="5773"/>
                    <a:pt x="70431" y="-31"/>
                    <a:pt x="55812" y="-31"/>
                  </a:cubicBezTo>
                  <a:cubicBezTo>
                    <a:pt x="41193" y="-31"/>
                    <a:pt x="27171" y="5773"/>
                    <a:pt x="16834" y="16103"/>
                  </a:cubicBezTo>
                  <a:cubicBezTo>
                    <a:pt x="6497" y="26434"/>
                    <a:pt x="689" y="40447"/>
                    <a:pt x="689" y="55056"/>
                  </a:cubicBezTo>
                  <a:cubicBezTo>
                    <a:pt x="689" y="69666"/>
                    <a:pt x="6497" y="83679"/>
                    <a:pt x="16834" y="94009"/>
                  </a:cubicBezTo>
                  <a:cubicBezTo>
                    <a:pt x="27171" y="104339"/>
                    <a:pt x="41193" y="110144"/>
                    <a:pt x="55812" y="11014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0123A89-92D6-E599-EE59-16326474D9CB}"/>
                </a:ext>
              </a:extLst>
            </p:cNvPr>
            <p:cNvSpPr/>
            <p:nvPr/>
          </p:nvSpPr>
          <p:spPr>
            <a:xfrm>
              <a:off x="10412781" y="999921"/>
              <a:ext cx="110245" cy="110175"/>
            </a:xfrm>
            <a:custGeom>
              <a:avLst/>
              <a:gdLst>
                <a:gd name="connsiteX0" fmla="*/ 55819 w 110245"/>
                <a:gd name="connsiteY0" fmla="*/ 110144 h 110175"/>
                <a:gd name="connsiteX1" fmla="*/ 94797 w 110245"/>
                <a:gd name="connsiteY1" fmla="*/ 94009 h 110175"/>
                <a:gd name="connsiteX2" fmla="*/ 110942 w 110245"/>
                <a:gd name="connsiteY2" fmla="*/ 55056 h 110175"/>
                <a:gd name="connsiteX3" fmla="*/ 94797 w 110245"/>
                <a:gd name="connsiteY3" fmla="*/ 16103 h 110175"/>
                <a:gd name="connsiteX4" fmla="*/ 55819 w 110245"/>
                <a:gd name="connsiteY4" fmla="*/ -31 h 110175"/>
                <a:gd name="connsiteX5" fmla="*/ 16841 w 110245"/>
                <a:gd name="connsiteY5" fmla="*/ 16103 h 110175"/>
                <a:gd name="connsiteX6" fmla="*/ 696 w 110245"/>
                <a:gd name="connsiteY6" fmla="*/ 55056 h 110175"/>
                <a:gd name="connsiteX7" fmla="*/ 16841 w 110245"/>
                <a:gd name="connsiteY7" fmla="*/ 94009 h 110175"/>
                <a:gd name="connsiteX8" fmla="*/ 55819 w 110245"/>
                <a:gd name="connsiteY8" fmla="*/ 1101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9" y="110144"/>
                  </a:moveTo>
                  <a:cubicBezTo>
                    <a:pt x="70438" y="110144"/>
                    <a:pt x="84460" y="104339"/>
                    <a:pt x="94797" y="94009"/>
                  </a:cubicBezTo>
                  <a:cubicBezTo>
                    <a:pt x="105134" y="83679"/>
                    <a:pt x="110942" y="69666"/>
                    <a:pt x="110942" y="55056"/>
                  </a:cubicBezTo>
                  <a:cubicBezTo>
                    <a:pt x="110942" y="40447"/>
                    <a:pt x="105134" y="26434"/>
                    <a:pt x="94797" y="16103"/>
                  </a:cubicBezTo>
                  <a:cubicBezTo>
                    <a:pt x="84460" y="5773"/>
                    <a:pt x="70438" y="-31"/>
                    <a:pt x="55819" y="-31"/>
                  </a:cubicBezTo>
                  <a:cubicBezTo>
                    <a:pt x="41200" y="-31"/>
                    <a:pt x="27178" y="5773"/>
                    <a:pt x="16841" y="16103"/>
                  </a:cubicBezTo>
                  <a:cubicBezTo>
                    <a:pt x="6504" y="26434"/>
                    <a:pt x="696" y="40447"/>
                    <a:pt x="696" y="55056"/>
                  </a:cubicBezTo>
                  <a:cubicBezTo>
                    <a:pt x="696" y="69666"/>
                    <a:pt x="6504" y="83679"/>
                    <a:pt x="16841" y="94009"/>
                  </a:cubicBezTo>
                  <a:cubicBezTo>
                    <a:pt x="27178" y="104339"/>
                    <a:pt x="41200" y="110144"/>
                    <a:pt x="55819" y="11014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4775C9B-20AD-22B7-0E03-4A38D8176699}"/>
                </a:ext>
              </a:extLst>
            </p:cNvPr>
            <p:cNvSpPr/>
            <p:nvPr/>
          </p:nvSpPr>
          <p:spPr>
            <a:xfrm>
              <a:off x="10155227" y="1764674"/>
              <a:ext cx="110245" cy="110175"/>
            </a:xfrm>
            <a:custGeom>
              <a:avLst/>
              <a:gdLst>
                <a:gd name="connsiteX0" fmla="*/ 55792 w 110245"/>
                <a:gd name="connsiteY0" fmla="*/ 110224 h 110175"/>
                <a:gd name="connsiteX1" fmla="*/ 94770 w 110245"/>
                <a:gd name="connsiteY1" fmla="*/ 94089 h 110175"/>
                <a:gd name="connsiteX2" fmla="*/ 110915 w 110245"/>
                <a:gd name="connsiteY2" fmla="*/ 55137 h 110175"/>
                <a:gd name="connsiteX3" fmla="*/ 94770 w 110245"/>
                <a:gd name="connsiteY3" fmla="*/ 16184 h 110175"/>
                <a:gd name="connsiteX4" fmla="*/ 55792 w 110245"/>
                <a:gd name="connsiteY4" fmla="*/ 49 h 110175"/>
                <a:gd name="connsiteX5" fmla="*/ 16814 w 110245"/>
                <a:gd name="connsiteY5" fmla="*/ 16184 h 110175"/>
                <a:gd name="connsiteX6" fmla="*/ 669 w 110245"/>
                <a:gd name="connsiteY6" fmla="*/ 55137 h 110175"/>
                <a:gd name="connsiteX7" fmla="*/ 16814 w 110245"/>
                <a:gd name="connsiteY7" fmla="*/ 94089 h 110175"/>
                <a:gd name="connsiteX8" fmla="*/ 55792 w 110245"/>
                <a:gd name="connsiteY8" fmla="*/ 11022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92" y="110224"/>
                  </a:moveTo>
                  <a:cubicBezTo>
                    <a:pt x="70411" y="110224"/>
                    <a:pt x="84433" y="104420"/>
                    <a:pt x="94770" y="94089"/>
                  </a:cubicBezTo>
                  <a:cubicBezTo>
                    <a:pt x="105107" y="83759"/>
                    <a:pt x="110915" y="69746"/>
                    <a:pt x="110915" y="55137"/>
                  </a:cubicBezTo>
                  <a:cubicBezTo>
                    <a:pt x="110915" y="40527"/>
                    <a:pt x="105107" y="26514"/>
                    <a:pt x="94770" y="16184"/>
                  </a:cubicBezTo>
                  <a:cubicBezTo>
                    <a:pt x="84433" y="5854"/>
                    <a:pt x="70411" y="49"/>
                    <a:pt x="55792" y="49"/>
                  </a:cubicBezTo>
                  <a:cubicBezTo>
                    <a:pt x="41173" y="49"/>
                    <a:pt x="27151" y="5854"/>
                    <a:pt x="16814" y="16184"/>
                  </a:cubicBezTo>
                  <a:cubicBezTo>
                    <a:pt x="6477" y="26514"/>
                    <a:pt x="669" y="40527"/>
                    <a:pt x="669" y="55137"/>
                  </a:cubicBezTo>
                  <a:cubicBezTo>
                    <a:pt x="669" y="69746"/>
                    <a:pt x="6477" y="83759"/>
                    <a:pt x="16814" y="94089"/>
                  </a:cubicBezTo>
                  <a:cubicBezTo>
                    <a:pt x="27151" y="104420"/>
                    <a:pt x="41173" y="110224"/>
                    <a:pt x="55792" y="11022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2A22243-4BCB-10AC-8718-A1B77FDCE2E5}"/>
                </a:ext>
              </a:extLst>
            </p:cNvPr>
            <p:cNvSpPr/>
            <p:nvPr/>
          </p:nvSpPr>
          <p:spPr>
            <a:xfrm>
              <a:off x="9992778" y="2287235"/>
              <a:ext cx="110245" cy="110175"/>
            </a:xfrm>
            <a:custGeom>
              <a:avLst/>
              <a:gdLst>
                <a:gd name="connsiteX0" fmla="*/ 55775 w 110245"/>
                <a:gd name="connsiteY0" fmla="*/ 110279 h 110175"/>
                <a:gd name="connsiteX1" fmla="*/ 94753 w 110245"/>
                <a:gd name="connsiteY1" fmla="*/ 94144 h 110175"/>
                <a:gd name="connsiteX2" fmla="*/ 110898 w 110245"/>
                <a:gd name="connsiteY2" fmla="*/ 55192 h 110175"/>
                <a:gd name="connsiteX3" fmla="*/ 94753 w 110245"/>
                <a:gd name="connsiteY3" fmla="*/ 16239 h 110175"/>
                <a:gd name="connsiteX4" fmla="*/ 55775 w 110245"/>
                <a:gd name="connsiteY4" fmla="*/ 104 h 110175"/>
                <a:gd name="connsiteX5" fmla="*/ 16797 w 110245"/>
                <a:gd name="connsiteY5" fmla="*/ 16239 h 110175"/>
                <a:gd name="connsiteX6" fmla="*/ 652 w 110245"/>
                <a:gd name="connsiteY6" fmla="*/ 55192 h 110175"/>
                <a:gd name="connsiteX7" fmla="*/ 16797 w 110245"/>
                <a:gd name="connsiteY7" fmla="*/ 94144 h 110175"/>
                <a:gd name="connsiteX8" fmla="*/ 55775 w 110245"/>
                <a:gd name="connsiteY8" fmla="*/ 11027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75" y="110279"/>
                  </a:moveTo>
                  <a:cubicBezTo>
                    <a:pt x="70394" y="110279"/>
                    <a:pt x="84416" y="104475"/>
                    <a:pt x="94753" y="94144"/>
                  </a:cubicBezTo>
                  <a:cubicBezTo>
                    <a:pt x="105090" y="83814"/>
                    <a:pt x="110898" y="69801"/>
                    <a:pt x="110898" y="55192"/>
                  </a:cubicBezTo>
                  <a:cubicBezTo>
                    <a:pt x="110898" y="40582"/>
                    <a:pt x="105090" y="26569"/>
                    <a:pt x="94753" y="16239"/>
                  </a:cubicBezTo>
                  <a:cubicBezTo>
                    <a:pt x="84416" y="5909"/>
                    <a:pt x="70394" y="104"/>
                    <a:pt x="55775" y="104"/>
                  </a:cubicBezTo>
                  <a:cubicBezTo>
                    <a:pt x="41156" y="104"/>
                    <a:pt x="27134" y="5909"/>
                    <a:pt x="16797" y="16239"/>
                  </a:cubicBezTo>
                  <a:cubicBezTo>
                    <a:pt x="6460" y="26569"/>
                    <a:pt x="652" y="40582"/>
                    <a:pt x="652" y="55192"/>
                  </a:cubicBezTo>
                  <a:cubicBezTo>
                    <a:pt x="652" y="69801"/>
                    <a:pt x="6460" y="83814"/>
                    <a:pt x="16797" y="94144"/>
                  </a:cubicBezTo>
                  <a:cubicBezTo>
                    <a:pt x="27134" y="104475"/>
                    <a:pt x="41156" y="110279"/>
                    <a:pt x="55775" y="110279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0B28B07-BD82-6412-45C2-112E60602489}"/>
                </a:ext>
              </a:extLst>
            </p:cNvPr>
            <p:cNvSpPr/>
            <p:nvPr/>
          </p:nvSpPr>
          <p:spPr>
            <a:xfrm>
              <a:off x="9906542" y="2358719"/>
              <a:ext cx="110245" cy="110175"/>
            </a:xfrm>
            <a:custGeom>
              <a:avLst/>
              <a:gdLst>
                <a:gd name="connsiteX0" fmla="*/ 55766 w 110245"/>
                <a:gd name="connsiteY0" fmla="*/ 110287 h 110175"/>
                <a:gd name="connsiteX1" fmla="*/ 94744 w 110245"/>
                <a:gd name="connsiteY1" fmla="*/ 94152 h 110175"/>
                <a:gd name="connsiteX2" fmla="*/ 110889 w 110245"/>
                <a:gd name="connsiteY2" fmla="*/ 55199 h 110175"/>
                <a:gd name="connsiteX3" fmla="*/ 94744 w 110245"/>
                <a:gd name="connsiteY3" fmla="*/ 16246 h 110175"/>
                <a:gd name="connsiteX4" fmla="*/ 55766 w 110245"/>
                <a:gd name="connsiteY4" fmla="*/ 112 h 110175"/>
                <a:gd name="connsiteX5" fmla="*/ 16788 w 110245"/>
                <a:gd name="connsiteY5" fmla="*/ 16246 h 110175"/>
                <a:gd name="connsiteX6" fmla="*/ 643 w 110245"/>
                <a:gd name="connsiteY6" fmla="*/ 55199 h 110175"/>
                <a:gd name="connsiteX7" fmla="*/ 16788 w 110245"/>
                <a:gd name="connsiteY7" fmla="*/ 94152 h 110175"/>
                <a:gd name="connsiteX8" fmla="*/ 55766 w 110245"/>
                <a:gd name="connsiteY8" fmla="*/ 110287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66" y="110287"/>
                  </a:moveTo>
                  <a:cubicBezTo>
                    <a:pt x="70385" y="110287"/>
                    <a:pt x="84407" y="104482"/>
                    <a:pt x="94744" y="94152"/>
                  </a:cubicBezTo>
                  <a:cubicBezTo>
                    <a:pt x="105081" y="83821"/>
                    <a:pt x="110889" y="69808"/>
                    <a:pt x="110889" y="55199"/>
                  </a:cubicBezTo>
                  <a:cubicBezTo>
                    <a:pt x="110889" y="40590"/>
                    <a:pt x="105081" y="26577"/>
                    <a:pt x="94744" y="16246"/>
                  </a:cubicBezTo>
                  <a:cubicBezTo>
                    <a:pt x="84407" y="5916"/>
                    <a:pt x="70385" y="112"/>
                    <a:pt x="55766" y="112"/>
                  </a:cubicBezTo>
                  <a:cubicBezTo>
                    <a:pt x="41147" y="112"/>
                    <a:pt x="27125" y="5916"/>
                    <a:pt x="16788" y="16246"/>
                  </a:cubicBezTo>
                  <a:cubicBezTo>
                    <a:pt x="6451" y="26577"/>
                    <a:pt x="643" y="40590"/>
                    <a:pt x="643" y="55199"/>
                  </a:cubicBezTo>
                  <a:cubicBezTo>
                    <a:pt x="643" y="69808"/>
                    <a:pt x="6451" y="83821"/>
                    <a:pt x="16788" y="94152"/>
                  </a:cubicBezTo>
                  <a:cubicBezTo>
                    <a:pt x="27125" y="104482"/>
                    <a:pt x="41147" y="110287"/>
                    <a:pt x="55766" y="110287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F69A7F9-B668-1EDD-2BFF-AF2530EDE47A}"/>
                </a:ext>
              </a:extLst>
            </p:cNvPr>
            <p:cNvSpPr/>
            <p:nvPr/>
          </p:nvSpPr>
          <p:spPr>
            <a:xfrm>
              <a:off x="9353516" y="4371599"/>
              <a:ext cx="110245" cy="110175"/>
            </a:xfrm>
            <a:custGeom>
              <a:avLst/>
              <a:gdLst>
                <a:gd name="connsiteX0" fmla="*/ 55708 w 110245"/>
                <a:gd name="connsiteY0" fmla="*/ 110498 h 110175"/>
                <a:gd name="connsiteX1" fmla="*/ 94686 w 110245"/>
                <a:gd name="connsiteY1" fmla="*/ 94364 h 110175"/>
                <a:gd name="connsiteX2" fmla="*/ 110831 w 110245"/>
                <a:gd name="connsiteY2" fmla="*/ 55411 h 110175"/>
                <a:gd name="connsiteX3" fmla="*/ 94686 w 110245"/>
                <a:gd name="connsiteY3" fmla="*/ 16458 h 110175"/>
                <a:gd name="connsiteX4" fmla="*/ 55708 w 110245"/>
                <a:gd name="connsiteY4" fmla="*/ 323 h 110175"/>
                <a:gd name="connsiteX5" fmla="*/ 16730 w 110245"/>
                <a:gd name="connsiteY5" fmla="*/ 16458 h 110175"/>
                <a:gd name="connsiteX6" fmla="*/ 585 w 110245"/>
                <a:gd name="connsiteY6" fmla="*/ 55411 h 110175"/>
                <a:gd name="connsiteX7" fmla="*/ 16730 w 110245"/>
                <a:gd name="connsiteY7" fmla="*/ 94364 h 110175"/>
                <a:gd name="connsiteX8" fmla="*/ 55708 w 110245"/>
                <a:gd name="connsiteY8" fmla="*/ 110498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08" y="110498"/>
                  </a:moveTo>
                  <a:cubicBezTo>
                    <a:pt x="70326" y="110498"/>
                    <a:pt x="84349" y="104694"/>
                    <a:pt x="94686" y="94364"/>
                  </a:cubicBezTo>
                  <a:cubicBezTo>
                    <a:pt x="105023" y="84033"/>
                    <a:pt x="110831" y="70020"/>
                    <a:pt x="110831" y="55411"/>
                  </a:cubicBezTo>
                  <a:cubicBezTo>
                    <a:pt x="110831" y="40801"/>
                    <a:pt x="105023" y="26788"/>
                    <a:pt x="94686" y="16458"/>
                  </a:cubicBezTo>
                  <a:cubicBezTo>
                    <a:pt x="84349" y="6128"/>
                    <a:pt x="70326" y="323"/>
                    <a:pt x="55708" y="323"/>
                  </a:cubicBezTo>
                  <a:cubicBezTo>
                    <a:pt x="41089" y="323"/>
                    <a:pt x="27067" y="6128"/>
                    <a:pt x="16730" y="16458"/>
                  </a:cubicBezTo>
                  <a:cubicBezTo>
                    <a:pt x="6393" y="26788"/>
                    <a:pt x="585" y="40801"/>
                    <a:pt x="585" y="55411"/>
                  </a:cubicBezTo>
                  <a:cubicBezTo>
                    <a:pt x="585" y="70020"/>
                    <a:pt x="6393" y="84033"/>
                    <a:pt x="16730" y="94364"/>
                  </a:cubicBezTo>
                  <a:cubicBezTo>
                    <a:pt x="27067" y="104694"/>
                    <a:pt x="41089" y="110498"/>
                    <a:pt x="55708" y="110498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046FC62-E00C-0B9C-2A41-A54A9D9866AB}"/>
                </a:ext>
              </a:extLst>
            </p:cNvPr>
            <p:cNvSpPr/>
            <p:nvPr/>
          </p:nvSpPr>
          <p:spPr>
            <a:xfrm>
              <a:off x="9265503" y="4283655"/>
              <a:ext cx="110245" cy="110175"/>
            </a:xfrm>
            <a:custGeom>
              <a:avLst/>
              <a:gdLst>
                <a:gd name="connsiteX0" fmla="*/ 55699 w 110245"/>
                <a:gd name="connsiteY0" fmla="*/ 110489 h 110175"/>
                <a:gd name="connsiteX1" fmla="*/ 94676 w 110245"/>
                <a:gd name="connsiteY1" fmla="*/ 94354 h 110175"/>
                <a:gd name="connsiteX2" fmla="*/ 110821 w 110245"/>
                <a:gd name="connsiteY2" fmla="*/ 55402 h 110175"/>
                <a:gd name="connsiteX3" fmla="*/ 94676 w 110245"/>
                <a:gd name="connsiteY3" fmla="*/ 16449 h 110175"/>
                <a:gd name="connsiteX4" fmla="*/ 55699 w 110245"/>
                <a:gd name="connsiteY4" fmla="*/ 314 h 110175"/>
                <a:gd name="connsiteX5" fmla="*/ 16721 w 110245"/>
                <a:gd name="connsiteY5" fmla="*/ 16449 h 110175"/>
                <a:gd name="connsiteX6" fmla="*/ 576 w 110245"/>
                <a:gd name="connsiteY6" fmla="*/ 55402 h 110175"/>
                <a:gd name="connsiteX7" fmla="*/ 16721 w 110245"/>
                <a:gd name="connsiteY7" fmla="*/ 94354 h 110175"/>
                <a:gd name="connsiteX8" fmla="*/ 55699 w 110245"/>
                <a:gd name="connsiteY8" fmla="*/ 110489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699" y="110489"/>
                  </a:moveTo>
                  <a:cubicBezTo>
                    <a:pt x="70317" y="110489"/>
                    <a:pt x="84339" y="104685"/>
                    <a:pt x="94676" y="94354"/>
                  </a:cubicBezTo>
                  <a:cubicBezTo>
                    <a:pt x="105013" y="84024"/>
                    <a:pt x="110821" y="70011"/>
                    <a:pt x="110821" y="55402"/>
                  </a:cubicBezTo>
                  <a:cubicBezTo>
                    <a:pt x="110821" y="40792"/>
                    <a:pt x="105013" y="26779"/>
                    <a:pt x="94676" y="16449"/>
                  </a:cubicBezTo>
                  <a:cubicBezTo>
                    <a:pt x="84339" y="6118"/>
                    <a:pt x="70317" y="314"/>
                    <a:pt x="55699" y="314"/>
                  </a:cubicBezTo>
                  <a:cubicBezTo>
                    <a:pt x="41080" y="314"/>
                    <a:pt x="27058" y="6118"/>
                    <a:pt x="16721" y="16449"/>
                  </a:cubicBezTo>
                  <a:cubicBezTo>
                    <a:pt x="6384" y="26779"/>
                    <a:pt x="576" y="40792"/>
                    <a:pt x="576" y="55402"/>
                  </a:cubicBezTo>
                  <a:cubicBezTo>
                    <a:pt x="576" y="70011"/>
                    <a:pt x="6384" y="84024"/>
                    <a:pt x="16721" y="94354"/>
                  </a:cubicBezTo>
                  <a:cubicBezTo>
                    <a:pt x="27058" y="104685"/>
                    <a:pt x="41080" y="110489"/>
                    <a:pt x="55699" y="110489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5">
            <a:extLst>
              <a:ext uri="{FF2B5EF4-FFF2-40B4-BE49-F238E27FC236}">
                <a16:creationId xmlns:a16="http://schemas.microsoft.com/office/drawing/2014/main" id="{C2099891-D213-21DF-B20E-C2BA35C0C53D}"/>
              </a:ext>
            </a:extLst>
          </p:cNvPr>
          <p:cNvGrpSpPr/>
          <p:nvPr/>
        </p:nvGrpSpPr>
        <p:grpSpPr>
          <a:xfrm>
            <a:off x="7887906" y="4957284"/>
            <a:ext cx="290500" cy="254776"/>
            <a:chOff x="6362685" y="4893776"/>
            <a:chExt cx="290500" cy="254776"/>
          </a:xfrm>
          <a:solidFill>
            <a:srgbClr val="000000"/>
          </a:solidFill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61CE7B8-64BF-69D7-E041-B0FF80442B8A}"/>
                </a:ext>
              </a:extLst>
            </p:cNvPr>
            <p:cNvSpPr/>
            <p:nvPr/>
          </p:nvSpPr>
          <p:spPr>
            <a:xfrm>
              <a:off x="6505835" y="4893776"/>
              <a:ext cx="9517" cy="39664"/>
            </a:xfrm>
            <a:custGeom>
              <a:avLst/>
              <a:gdLst>
                <a:gd name="connsiteX0" fmla="*/ 440 w 9517"/>
                <a:gd name="connsiteY0" fmla="*/ 379 h 39664"/>
                <a:gd name="connsiteX1" fmla="*/ 440 w 9517"/>
                <a:gd name="connsiteY1" fmla="*/ 40044 h 3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7" h="39664">
                  <a:moveTo>
                    <a:pt x="440" y="379"/>
                  </a:moveTo>
                  <a:lnTo>
                    <a:pt x="440" y="40044"/>
                  </a:lnTo>
                </a:path>
              </a:pathLst>
            </a:custGeom>
            <a:solidFill>
              <a:srgbClr val="000000"/>
            </a:solidFill>
            <a:ln w="90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5">
              <a:extLst>
                <a:ext uri="{FF2B5EF4-FFF2-40B4-BE49-F238E27FC236}">
                  <a16:creationId xmlns:a16="http://schemas.microsoft.com/office/drawing/2014/main" id="{59C91E93-8EFF-D8AE-AFB0-4E4DA2BE5864}"/>
                </a:ext>
              </a:extLst>
            </p:cNvPr>
            <p:cNvGrpSpPr/>
            <p:nvPr/>
          </p:nvGrpSpPr>
          <p:grpSpPr>
            <a:xfrm>
              <a:off x="6362685" y="4980083"/>
              <a:ext cx="290500" cy="168468"/>
              <a:chOff x="6362685" y="4980083"/>
              <a:chExt cx="290500" cy="168468"/>
            </a:xfrm>
            <a:solidFill>
              <a:srgbClr val="000000"/>
            </a:solidFill>
          </p:grpSpPr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2168BE13-C213-6F7F-DE1B-9617C49118DF}"/>
                  </a:ext>
                </a:extLst>
              </p:cNvPr>
              <p:cNvSpPr/>
              <p:nvPr/>
            </p:nvSpPr>
            <p:spPr>
              <a:xfrm flipV="1">
                <a:off x="6362685" y="5064867"/>
                <a:ext cx="141963" cy="18805"/>
              </a:xfrm>
              <a:custGeom>
                <a:avLst/>
                <a:gdLst>
                  <a:gd name="connsiteX0" fmla="*/ -2249 w 141963"/>
                  <a:gd name="connsiteY0" fmla="*/ 17197 h 18805"/>
                  <a:gd name="connsiteX1" fmla="*/ 139715 w 141963"/>
                  <a:gd name="connsiteY1" fmla="*/ 17197 h 18805"/>
                  <a:gd name="connsiteX2" fmla="*/ 139715 w 141963"/>
                  <a:gd name="connsiteY2" fmla="*/ -1609 h 18805"/>
                  <a:gd name="connsiteX3" fmla="*/ -2249 w 141963"/>
                  <a:gd name="connsiteY3" fmla="*/ -1609 h 18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63" h="18805">
                    <a:moveTo>
                      <a:pt x="-2249" y="17197"/>
                    </a:moveTo>
                    <a:lnTo>
                      <a:pt x="139715" y="17197"/>
                    </a:lnTo>
                    <a:lnTo>
                      <a:pt x="139715" y="-1609"/>
                    </a:lnTo>
                    <a:lnTo>
                      <a:pt x="-2249" y="-1609"/>
                    </a:lnTo>
                    <a:close/>
                  </a:path>
                </a:pathLst>
              </a:custGeom>
              <a:solidFill>
                <a:srgbClr val="000000"/>
              </a:solidFill>
              <a:ln w="3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6A3AA3F-19CD-4757-FC95-C9AED33FFAED}"/>
                  </a:ext>
                </a:extLst>
              </p:cNvPr>
              <p:cNvSpPr/>
              <p:nvPr/>
            </p:nvSpPr>
            <p:spPr>
              <a:xfrm flipV="1">
                <a:off x="6546199" y="4980083"/>
                <a:ext cx="106986" cy="168468"/>
              </a:xfrm>
              <a:custGeom>
                <a:avLst/>
                <a:gdLst>
                  <a:gd name="connsiteX0" fmla="*/ 5428 w 106986"/>
                  <a:gd name="connsiteY0" fmla="*/ 166578 h 168468"/>
                  <a:gd name="connsiteX1" fmla="*/ 93242 w 106986"/>
                  <a:gd name="connsiteY1" fmla="*/ 166578 h 168468"/>
                  <a:gd name="connsiteX2" fmla="*/ 93242 w 106986"/>
                  <a:gd name="connsiteY2" fmla="*/ 147738 h 168468"/>
                  <a:gd name="connsiteX3" fmla="*/ 25911 w 106986"/>
                  <a:gd name="connsiteY3" fmla="*/ 147738 h 168468"/>
                  <a:gd name="connsiteX4" fmla="*/ 25911 w 106986"/>
                  <a:gd name="connsiteY4" fmla="*/ 107258 h 168468"/>
                  <a:gd name="connsiteX5" fmla="*/ 35621 w 106986"/>
                  <a:gd name="connsiteY5" fmla="*/ 109737 h 168468"/>
                  <a:gd name="connsiteX6" fmla="*/ 45401 w 106986"/>
                  <a:gd name="connsiteY6" fmla="*/ 110552 h 168468"/>
                  <a:gd name="connsiteX7" fmla="*/ 89238 w 106986"/>
                  <a:gd name="connsiteY7" fmla="*/ 95394 h 168468"/>
                  <a:gd name="connsiteX8" fmla="*/ 105433 w 106986"/>
                  <a:gd name="connsiteY8" fmla="*/ 54348 h 168468"/>
                  <a:gd name="connsiteX9" fmla="*/ 88813 w 106986"/>
                  <a:gd name="connsiteY9" fmla="*/ 12877 h 168468"/>
                  <a:gd name="connsiteX10" fmla="*/ 41964 w 106986"/>
                  <a:gd name="connsiteY10" fmla="*/ -1891 h 168468"/>
                  <a:gd name="connsiteX11" fmla="*/ 20737 w 106986"/>
                  <a:gd name="connsiteY11" fmla="*/ -120 h 168468"/>
                  <a:gd name="connsiteX12" fmla="*/ -1554 w 106986"/>
                  <a:gd name="connsiteY12" fmla="*/ 5192 h 168468"/>
                  <a:gd name="connsiteX13" fmla="*/ -1554 w 106986"/>
                  <a:gd name="connsiteY13" fmla="*/ 27681 h 168468"/>
                  <a:gd name="connsiteX14" fmla="*/ 19036 w 106986"/>
                  <a:gd name="connsiteY14" fmla="*/ 19606 h 168468"/>
                  <a:gd name="connsiteX15" fmla="*/ 41503 w 106986"/>
                  <a:gd name="connsiteY15" fmla="*/ 16950 h 168468"/>
                  <a:gd name="connsiteX16" fmla="*/ 71838 w 106986"/>
                  <a:gd name="connsiteY16" fmla="*/ 27008 h 168468"/>
                  <a:gd name="connsiteX17" fmla="*/ 83036 w 106986"/>
                  <a:gd name="connsiteY17" fmla="*/ 54348 h 168468"/>
                  <a:gd name="connsiteX18" fmla="*/ 71838 w 106986"/>
                  <a:gd name="connsiteY18" fmla="*/ 81653 h 168468"/>
                  <a:gd name="connsiteX19" fmla="*/ 41503 w 106986"/>
                  <a:gd name="connsiteY19" fmla="*/ 91747 h 168468"/>
                  <a:gd name="connsiteX20" fmla="*/ 23607 w 106986"/>
                  <a:gd name="connsiteY20" fmla="*/ 89763 h 168468"/>
                  <a:gd name="connsiteX21" fmla="*/ 5428 w 106986"/>
                  <a:gd name="connsiteY21" fmla="*/ 83566 h 16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986" h="168468">
                    <a:moveTo>
                      <a:pt x="5428" y="166578"/>
                    </a:moveTo>
                    <a:lnTo>
                      <a:pt x="93242" y="166578"/>
                    </a:lnTo>
                    <a:lnTo>
                      <a:pt x="93242" y="147738"/>
                    </a:lnTo>
                    <a:lnTo>
                      <a:pt x="25911" y="147738"/>
                    </a:lnTo>
                    <a:lnTo>
                      <a:pt x="25911" y="107258"/>
                    </a:lnTo>
                    <a:cubicBezTo>
                      <a:pt x="29147" y="108368"/>
                      <a:pt x="32384" y="109194"/>
                      <a:pt x="35621" y="109737"/>
                    </a:cubicBezTo>
                    <a:cubicBezTo>
                      <a:pt x="38881" y="110280"/>
                      <a:pt x="42141" y="110552"/>
                      <a:pt x="45401" y="110552"/>
                    </a:cubicBezTo>
                    <a:cubicBezTo>
                      <a:pt x="63853" y="110552"/>
                      <a:pt x="78465" y="105499"/>
                      <a:pt x="89238" y="95394"/>
                    </a:cubicBezTo>
                    <a:cubicBezTo>
                      <a:pt x="100035" y="85289"/>
                      <a:pt x="105433" y="71607"/>
                      <a:pt x="105433" y="54348"/>
                    </a:cubicBezTo>
                    <a:cubicBezTo>
                      <a:pt x="105433" y="36570"/>
                      <a:pt x="99893" y="22746"/>
                      <a:pt x="88813" y="12877"/>
                    </a:cubicBezTo>
                    <a:cubicBezTo>
                      <a:pt x="77732" y="3032"/>
                      <a:pt x="62116" y="-1891"/>
                      <a:pt x="41964" y="-1891"/>
                    </a:cubicBezTo>
                    <a:cubicBezTo>
                      <a:pt x="35018" y="-1891"/>
                      <a:pt x="27942" y="-1300"/>
                      <a:pt x="20737" y="-120"/>
                    </a:cubicBezTo>
                    <a:cubicBezTo>
                      <a:pt x="13555" y="1061"/>
                      <a:pt x="6125" y="2831"/>
                      <a:pt x="-1554" y="5192"/>
                    </a:cubicBezTo>
                    <a:lnTo>
                      <a:pt x="-1554" y="27681"/>
                    </a:lnTo>
                    <a:cubicBezTo>
                      <a:pt x="5085" y="24069"/>
                      <a:pt x="11948" y="21377"/>
                      <a:pt x="19036" y="19606"/>
                    </a:cubicBezTo>
                    <a:cubicBezTo>
                      <a:pt x="26123" y="17836"/>
                      <a:pt x="33612" y="16950"/>
                      <a:pt x="41503" y="16950"/>
                    </a:cubicBezTo>
                    <a:cubicBezTo>
                      <a:pt x="54285" y="16950"/>
                      <a:pt x="64396" y="20303"/>
                      <a:pt x="71838" y="27008"/>
                    </a:cubicBezTo>
                    <a:cubicBezTo>
                      <a:pt x="79304" y="33713"/>
                      <a:pt x="83036" y="42827"/>
                      <a:pt x="83036" y="54348"/>
                    </a:cubicBezTo>
                    <a:cubicBezTo>
                      <a:pt x="83036" y="65847"/>
                      <a:pt x="79304" y="74948"/>
                      <a:pt x="71838" y="81653"/>
                    </a:cubicBezTo>
                    <a:cubicBezTo>
                      <a:pt x="64396" y="88382"/>
                      <a:pt x="54285" y="91747"/>
                      <a:pt x="41503" y="91747"/>
                    </a:cubicBezTo>
                    <a:cubicBezTo>
                      <a:pt x="35526" y="91747"/>
                      <a:pt x="29561" y="91085"/>
                      <a:pt x="23607" y="89763"/>
                    </a:cubicBezTo>
                    <a:cubicBezTo>
                      <a:pt x="17677" y="88441"/>
                      <a:pt x="11617" y="86375"/>
                      <a:pt x="5428" y="835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6" name="Graphic 5">
            <a:extLst>
              <a:ext uri="{FF2B5EF4-FFF2-40B4-BE49-F238E27FC236}">
                <a16:creationId xmlns:a16="http://schemas.microsoft.com/office/drawing/2014/main" id="{DCE05A0D-2874-B913-0126-A1473489A4A6}"/>
              </a:ext>
            </a:extLst>
          </p:cNvPr>
          <p:cNvGrpSpPr/>
          <p:nvPr/>
        </p:nvGrpSpPr>
        <p:grpSpPr>
          <a:xfrm>
            <a:off x="11132215" y="4957284"/>
            <a:ext cx="106986" cy="254776"/>
            <a:chOff x="9606994" y="4893776"/>
            <a:chExt cx="106986" cy="254776"/>
          </a:xfrm>
          <a:solidFill>
            <a:srgbClr val="000000"/>
          </a:solidFill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979F164-A373-0F84-79BD-7376DEB02DA9}"/>
                </a:ext>
              </a:extLst>
            </p:cNvPr>
            <p:cNvSpPr/>
            <p:nvPr/>
          </p:nvSpPr>
          <p:spPr>
            <a:xfrm>
              <a:off x="9661633" y="4893776"/>
              <a:ext cx="9517" cy="39664"/>
            </a:xfrm>
            <a:custGeom>
              <a:avLst/>
              <a:gdLst>
                <a:gd name="connsiteX0" fmla="*/ 772 w 9517"/>
                <a:gd name="connsiteY0" fmla="*/ 379 h 39664"/>
                <a:gd name="connsiteX1" fmla="*/ 772 w 9517"/>
                <a:gd name="connsiteY1" fmla="*/ 40044 h 3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7" h="39664">
                  <a:moveTo>
                    <a:pt x="772" y="379"/>
                  </a:moveTo>
                  <a:lnTo>
                    <a:pt x="772" y="40044"/>
                  </a:lnTo>
                </a:path>
              </a:pathLst>
            </a:custGeom>
            <a:solidFill>
              <a:srgbClr val="000000"/>
            </a:solidFill>
            <a:ln w="90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9841B7A-9990-7242-6618-DAFB6702AC94}"/>
                </a:ext>
              </a:extLst>
            </p:cNvPr>
            <p:cNvSpPr/>
            <p:nvPr/>
          </p:nvSpPr>
          <p:spPr>
            <a:xfrm flipV="1">
              <a:off x="9606994" y="4980083"/>
              <a:ext cx="106986" cy="168468"/>
            </a:xfrm>
            <a:custGeom>
              <a:avLst/>
              <a:gdLst>
                <a:gd name="connsiteX0" fmla="*/ 5749 w 106986"/>
                <a:gd name="connsiteY0" fmla="*/ 166578 h 168468"/>
                <a:gd name="connsiteX1" fmla="*/ 93564 w 106986"/>
                <a:gd name="connsiteY1" fmla="*/ 166578 h 168468"/>
                <a:gd name="connsiteX2" fmla="*/ 93564 w 106986"/>
                <a:gd name="connsiteY2" fmla="*/ 147738 h 168468"/>
                <a:gd name="connsiteX3" fmla="*/ 26232 w 106986"/>
                <a:gd name="connsiteY3" fmla="*/ 147738 h 168468"/>
                <a:gd name="connsiteX4" fmla="*/ 26232 w 106986"/>
                <a:gd name="connsiteY4" fmla="*/ 107258 h 168468"/>
                <a:gd name="connsiteX5" fmla="*/ 35942 w 106986"/>
                <a:gd name="connsiteY5" fmla="*/ 109737 h 168468"/>
                <a:gd name="connsiteX6" fmla="*/ 45723 w 106986"/>
                <a:gd name="connsiteY6" fmla="*/ 110552 h 168468"/>
                <a:gd name="connsiteX7" fmla="*/ 89559 w 106986"/>
                <a:gd name="connsiteY7" fmla="*/ 95394 h 168468"/>
                <a:gd name="connsiteX8" fmla="*/ 105754 w 106986"/>
                <a:gd name="connsiteY8" fmla="*/ 54348 h 168468"/>
                <a:gd name="connsiteX9" fmla="*/ 89134 w 106986"/>
                <a:gd name="connsiteY9" fmla="*/ 12877 h 168468"/>
                <a:gd name="connsiteX10" fmla="*/ 42286 w 106986"/>
                <a:gd name="connsiteY10" fmla="*/ -1891 h 168468"/>
                <a:gd name="connsiteX11" fmla="*/ 21058 w 106986"/>
                <a:gd name="connsiteY11" fmla="*/ -120 h 168468"/>
                <a:gd name="connsiteX12" fmla="*/ -1232 w 106986"/>
                <a:gd name="connsiteY12" fmla="*/ 5192 h 168468"/>
                <a:gd name="connsiteX13" fmla="*/ -1232 w 106986"/>
                <a:gd name="connsiteY13" fmla="*/ 27681 h 168468"/>
                <a:gd name="connsiteX14" fmla="*/ 19357 w 106986"/>
                <a:gd name="connsiteY14" fmla="*/ 19606 h 168468"/>
                <a:gd name="connsiteX15" fmla="*/ 41825 w 106986"/>
                <a:gd name="connsiteY15" fmla="*/ 16950 h 168468"/>
                <a:gd name="connsiteX16" fmla="*/ 72160 w 106986"/>
                <a:gd name="connsiteY16" fmla="*/ 27008 h 168468"/>
                <a:gd name="connsiteX17" fmla="*/ 83358 w 106986"/>
                <a:gd name="connsiteY17" fmla="*/ 54348 h 168468"/>
                <a:gd name="connsiteX18" fmla="*/ 72160 w 106986"/>
                <a:gd name="connsiteY18" fmla="*/ 81653 h 168468"/>
                <a:gd name="connsiteX19" fmla="*/ 41825 w 106986"/>
                <a:gd name="connsiteY19" fmla="*/ 91747 h 168468"/>
                <a:gd name="connsiteX20" fmla="*/ 23929 w 106986"/>
                <a:gd name="connsiteY20" fmla="*/ 89763 h 168468"/>
                <a:gd name="connsiteX21" fmla="*/ 5749 w 106986"/>
                <a:gd name="connsiteY21" fmla="*/ 83566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986" h="168468">
                  <a:moveTo>
                    <a:pt x="5749" y="166578"/>
                  </a:moveTo>
                  <a:lnTo>
                    <a:pt x="93564" y="166578"/>
                  </a:lnTo>
                  <a:lnTo>
                    <a:pt x="93564" y="147738"/>
                  </a:lnTo>
                  <a:lnTo>
                    <a:pt x="26232" y="147738"/>
                  </a:lnTo>
                  <a:lnTo>
                    <a:pt x="26232" y="107258"/>
                  </a:lnTo>
                  <a:cubicBezTo>
                    <a:pt x="29469" y="108368"/>
                    <a:pt x="32706" y="109194"/>
                    <a:pt x="35942" y="109737"/>
                  </a:cubicBezTo>
                  <a:cubicBezTo>
                    <a:pt x="39202" y="110280"/>
                    <a:pt x="42463" y="110552"/>
                    <a:pt x="45723" y="110552"/>
                  </a:cubicBezTo>
                  <a:cubicBezTo>
                    <a:pt x="64174" y="110552"/>
                    <a:pt x="78786" y="105499"/>
                    <a:pt x="89559" y="95394"/>
                  </a:cubicBezTo>
                  <a:cubicBezTo>
                    <a:pt x="100356" y="85289"/>
                    <a:pt x="105754" y="71607"/>
                    <a:pt x="105754" y="54348"/>
                  </a:cubicBezTo>
                  <a:cubicBezTo>
                    <a:pt x="105754" y="36570"/>
                    <a:pt x="100214" y="22746"/>
                    <a:pt x="89134" y="12877"/>
                  </a:cubicBezTo>
                  <a:cubicBezTo>
                    <a:pt x="78054" y="3032"/>
                    <a:pt x="62438" y="-1891"/>
                    <a:pt x="42286" y="-1891"/>
                  </a:cubicBezTo>
                  <a:cubicBezTo>
                    <a:pt x="35340" y="-1891"/>
                    <a:pt x="28264" y="-1300"/>
                    <a:pt x="21058" y="-120"/>
                  </a:cubicBezTo>
                  <a:cubicBezTo>
                    <a:pt x="13876" y="1061"/>
                    <a:pt x="6446" y="2831"/>
                    <a:pt x="-1232" y="5192"/>
                  </a:cubicBezTo>
                  <a:lnTo>
                    <a:pt x="-1232" y="27681"/>
                  </a:lnTo>
                  <a:cubicBezTo>
                    <a:pt x="5407" y="24069"/>
                    <a:pt x="12270" y="21377"/>
                    <a:pt x="19357" y="19606"/>
                  </a:cubicBezTo>
                  <a:cubicBezTo>
                    <a:pt x="26445" y="17836"/>
                    <a:pt x="33934" y="16950"/>
                    <a:pt x="41825" y="16950"/>
                  </a:cubicBezTo>
                  <a:cubicBezTo>
                    <a:pt x="54606" y="16950"/>
                    <a:pt x="64718" y="20303"/>
                    <a:pt x="72160" y="27008"/>
                  </a:cubicBezTo>
                  <a:cubicBezTo>
                    <a:pt x="79625" y="33713"/>
                    <a:pt x="83358" y="42827"/>
                    <a:pt x="83358" y="54348"/>
                  </a:cubicBezTo>
                  <a:cubicBezTo>
                    <a:pt x="83358" y="65847"/>
                    <a:pt x="79625" y="74948"/>
                    <a:pt x="72160" y="81653"/>
                  </a:cubicBezTo>
                  <a:cubicBezTo>
                    <a:pt x="64718" y="88382"/>
                    <a:pt x="54606" y="91747"/>
                    <a:pt x="41825" y="91747"/>
                  </a:cubicBezTo>
                  <a:cubicBezTo>
                    <a:pt x="35848" y="91747"/>
                    <a:pt x="29882" y="91085"/>
                    <a:pt x="23929" y="89763"/>
                  </a:cubicBezTo>
                  <a:cubicBezTo>
                    <a:pt x="17999" y="88441"/>
                    <a:pt x="11939" y="86375"/>
                    <a:pt x="5749" y="83566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aphic 5">
            <a:extLst>
              <a:ext uri="{FF2B5EF4-FFF2-40B4-BE49-F238E27FC236}">
                <a16:creationId xmlns:a16="http://schemas.microsoft.com/office/drawing/2014/main" id="{9BC5316A-0BBD-3672-1405-D27BB55AD2FA}"/>
              </a:ext>
            </a:extLst>
          </p:cNvPr>
          <p:cNvGrpSpPr/>
          <p:nvPr/>
        </p:nvGrpSpPr>
        <p:grpSpPr>
          <a:xfrm>
            <a:off x="8356877" y="5042270"/>
            <a:ext cx="2551241" cy="219360"/>
            <a:chOff x="6831656" y="4978762"/>
            <a:chExt cx="2551241" cy="219360"/>
          </a:xfrm>
        </p:grpSpPr>
        <p:grpSp>
          <p:nvGrpSpPr>
            <p:cNvPr id="90" name="Graphic 5">
              <a:extLst>
                <a:ext uri="{FF2B5EF4-FFF2-40B4-BE49-F238E27FC236}">
                  <a16:creationId xmlns:a16="http://schemas.microsoft.com/office/drawing/2014/main" id="{9277BF18-C60A-3D2A-02C2-94DA86A5CF72}"/>
                </a:ext>
              </a:extLst>
            </p:cNvPr>
            <p:cNvGrpSpPr/>
            <p:nvPr/>
          </p:nvGrpSpPr>
          <p:grpSpPr>
            <a:xfrm>
              <a:off x="6831656" y="4991830"/>
              <a:ext cx="740645" cy="206291"/>
              <a:chOff x="6831656" y="4991830"/>
              <a:chExt cx="740645" cy="206291"/>
            </a:xfrm>
          </p:grpSpPr>
          <p:grpSp>
            <p:nvGrpSpPr>
              <p:cNvPr id="91" name="Graphic 5">
                <a:extLst>
                  <a:ext uri="{FF2B5EF4-FFF2-40B4-BE49-F238E27FC236}">
                    <a16:creationId xmlns:a16="http://schemas.microsoft.com/office/drawing/2014/main" id="{5E0107F5-63FA-AD56-72B7-CD7110B3F131}"/>
                  </a:ext>
                </a:extLst>
              </p:cNvPr>
              <p:cNvGrpSpPr/>
              <p:nvPr/>
            </p:nvGrpSpPr>
            <p:grpSpPr>
              <a:xfrm>
                <a:off x="6837752" y="4991830"/>
                <a:ext cx="734549" cy="206291"/>
                <a:chOff x="6837752" y="4991830"/>
                <a:chExt cx="734549" cy="206291"/>
              </a:xfrm>
              <a:solidFill>
                <a:srgbClr val="000000"/>
              </a:solidFill>
            </p:grpSpPr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2CD7BCC8-FD6F-5686-C3EB-F6136C6E423C}"/>
                    </a:ext>
                  </a:extLst>
                </p:cNvPr>
                <p:cNvSpPr/>
                <p:nvPr/>
              </p:nvSpPr>
              <p:spPr>
                <a:xfrm flipV="1">
                  <a:off x="6837752" y="4991830"/>
                  <a:ext cx="77395" cy="159154"/>
                </a:xfrm>
                <a:custGeom>
                  <a:avLst/>
                  <a:gdLst>
                    <a:gd name="connsiteX0" fmla="*/ 34653 w 77395"/>
                    <a:gd name="connsiteY0" fmla="*/ 157305 h 159154"/>
                    <a:gd name="connsiteX1" fmla="*/ 34653 w 77395"/>
                    <a:gd name="connsiteY1" fmla="*/ 122103 h 159154"/>
                    <a:gd name="connsiteX2" fmla="*/ 76611 w 77395"/>
                    <a:gd name="connsiteY2" fmla="*/ 122103 h 159154"/>
                    <a:gd name="connsiteX3" fmla="*/ 76611 w 77395"/>
                    <a:gd name="connsiteY3" fmla="*/ 106272 h 159154"/>
                    <a:gd name="connsiteX4" fmla="*/ 34653 w 77395"/>
                    <a:gd name="connsiteY4" fmla="*/ 106272 h 159154"/>
                    <a:gd name="connsiteX5" fmla="*/ 34653 w 77395"/>
                    <a:gd name="connsiteY5" fmla="*/ 38984 h 159154"/>
                    <a:gd name="connsiteX6" fmla="*/ 38799 w 77395"/>
                    <a:gd name="connsiteY6" fmla="*/ 19506 h 159154"/>
                    <a:gd name="connsiteX7" fmla="*/ 55703 w 77395"/>
                    <a:gd name="connsiteY7" fmla="*/ 15185 h 159154"/>
                    <a:gd name="connsiteX8" fmla="*/ 76611 w 77395"/>
                    <a:gd name="connsiteY8" fmla="*/ 15185 h 159154"/>
                    <a:gd name="connsiteX9" fmla="*/ 76611 w 77395"/>
                    <a:gd name="connsiteY9" fmla="*/ -1849 h 159154"/>
                    <a:gd name="connsiteX10" fmla="*/ 55703 w 77395"/>
                    <a:gd name="connsiteY10" fmla="*/ -1849 h 159154"/>
                    <a:gd name="connsiteX11" fmla="*/ 23135 w 77395"/>
                    <a:gd name="connsiteY11" fmla="*/ 6934 h 159154"/>
                    <a:gd name="connsiteX12" fmla="*/ 14170 w 77395"/>
                    <a:gd name="connsiteY12" fmla="*/ 38984 h 159154"/>
                    <a:gd name="connsiteX13" fmla="*/ 14170 w 77395"/>
                    <a:gd name="connsiteY13" fmla="*/ 106272 h 159154"/>
                    <a:gd name="connsiteX14" fmla="*/ -785 w 77395"/>
                    <a:gd name="connsiteY14" fmla="*/ 106272 h 159154"/>
                    <a:gd name="connsiteX15" fmla="*/ -785 w 77395"/>
                    <a:gd name="connsiteY15" fmla="*/ 122103 h 159154"/>
                    <a:gd name="connsiteX16" fmla="*/ 14170 w 77395"/>
                    <a:gd name="connsiteY16" fmla="*/ 122103 h 159154"/>
                    <a:gd name="connsiteX17" fmla="*/ 14170 w 77395"/>
                    <a:gd name="connsiteY17" fmla="*/ 157305 h 15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395" h="159154">
                      <a:moveTo>
                        <a:pt x="34653" y="157305"/>
                      </a:moveTo>
                      <a:lnTo>
                        <a:pt x="34653" y="122103"/>
                      </a:lnTo>
                      <a:lnTo>
                        <a:pt x="76611" y="122103"/>
                      </a:lnTo>
                      <a:lnTo>
                        <a:pt x="76611" y="106272"/>
                      </a:lnTo>
                      <a:lnTo>
                        <a:pt x="34653" y="106272"/>
                      </a:lnTo>
                      <a:lnTo>
                        <a:pt x="34653" y="38984"/>
                      </a:lnTo>
                      <a:cubicBezTo>
                        <a:pt x="34653" y="28879"/>
                        <a:pt x="36035" y="22386"/>
                        <a:pt x="38799" y="19506"/>
                      </a:cubicBezTo>
                      <a:cubicBezTo>
                        <a:pt x="41563" y="16625"/>
                        <a:pt x="47198" y="15185"/>
                        <a:pt x="55703" y="15185"/>
                      </a:cubicBezTo>
                      <a:lnTo>
                        <a:pt x="76611" y="15185"/>
                      </a:lnTo>
                      <a:lnTo>
                        <a:pt x="76611" y="-1849"/>
                      </a:lnTo>
                      <a:lnTo>
                        <a:pt x="55703" y="-1849"/>
                      </a:lnTo>
                      <a:cubicBezTo>
                        <a:pt x="39968" y="-1849"/>
                        <a:pt x="29113" y="1078"/>
                        <a:pt x="23135" y="6934"/>
                      </a:cubicBezTo>
                      <a:cubicBezTo>
                        <a:pt x="17158" y="12812"/>
                        <a:pt x="14170" y="23496"/>
                        <a:pt x="14170" y="38984"/>
                      </a:cubicBezTo>
                      <a:lnTo>
                        <a:pt x="14170" y="106272"/>
                      </a:lnTo>
                      <a:lnTo>
                        <a:pt x="-785" y="106272"/>
                      </a:lnTo>
                      <a:lnTo>
                        <a:pt x="-785" y="122103"/>
                      </a:lnTo>
                      <a:lnTo>
                        <a:pt x="14170" y="122103"/>
                      </a:lnTo>
                      <a:lnTo>
                        <a:pt x="14170" y="157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09C2D30F-437D-02F0-B062-B0F4B4DB4F37}"/>
                    </a:ext>
                  </a:extLst>
                </p:cNvPr>
                <p:cNvSpPr/>
                <p:nvPr/>
              </p:nvSpPr>
              <p:spPr>
                <a:xfrm flipV="1">
                  <a:off x="6934191" y="5024057"/>
                  <a:ext cx="104789" cy="130149"/>
                </a:xfrm>
                <a:custGeom>
                  <a:avLst/>
                  <a:gdLst>
                    <a:gd name="connsiteX0" fmla="*/ 62770 w 104789"/>
                    <a:gd name="connsiteY0" fmla="*/ 64171 h 130149"/>
                    <a:gd name="connsiteX1" fmla="*/ 28537 w 104789"/>
                    <a:gd name="connsiteY1" fmla="*/ 58540 h 130149"/>
                    <a:gd name="connsiteX2" fmla="*/ 19005 w 104789"/>
                    <a:gd name="connsiteY2" fmla="*/ 39274 h 130149"/>
                    <a:gd name="connsiteX3" fmla="*/ 26163 w 104789"/>
                    <a:gd name="connsiteY3" fmla="*/ 22062 h 130149"/>
                    <a:gd name="connsiteX4" fmla="*/ 45583 w 104789"/>
                    <a:gd name="connsiteY4" fmla="*/ 15723 h 130149"/>
                    <a:gd name="connsiteX5" fmla="*/ 72799 w 104789"/>
                    <a:gd name="connsiteY5" fmla="*/ 27729 h 130149"/>
                    <a:gd name="connsiteX6" fmla="*/ 83041 w 104789"/>
                    <a:gd name="connsiteY6" fmla="*/ 59638 h 130149"/>
                    <a:gd name="connsiteX7" fmla="*/ 83041 w 104789"/>
                    <a:gd name="connsiteY7" fmla="*/ 64171 h 130149"/>
                    <a:gd name="connsiteX8" fmla="*/ 103417 w 104789"/>
                    <a:gd name="connsiteY8" fmla="*/ 72599 h 130149"/>
                    <a:gd name="connsiteX9" fmla="*/ 103417 w 104789"/>
                    <a:gd name="connsiteY9" fmla="*/ 1876 h 130149"/>
                    <a:gd name="connsiteX10" fmla="*/ 83041 w 104789"/>
                    <a:gd name="connsiteY10" fmla="*/ 1876 h 130149"/>
                    <a:gd name="connsiteX11" fmla="*/ 83041 w 104789"/>
                    <a:gd name="connsiteY11" fmla="*/ 20681 h 130149"/>
                    <a:gd name="connsiteX12" fmla="*/ 65641 w 104789"/>
                    <a:gd name="connsiteY12" fmla="*/ 4036 h 130149"/>
                    <a:gd name="connsiteX13" fmla="*/ 40161 w 104789"/>
                    <a:gd name="connsiteY13" fmla="*/ -1347 h 130149"/>
                    <a:gd name="connsiteX14" fmla="*/ 9862 w 104789"/>
                    <a:gd name="connsiteY14" fmla="*/ 9348 h 130149"/>
                    <a:gd name="connsiteX15" fmla="*/ -1372 w 104789"/>
                    <a:gd name="connsiteY15" fmla="*/ 37964 h 130149"/>
                    <a:gd name="connsiteX16" fmla="*/ 12626 w 104789"/>
                    <a:gd name="connsiteY16" fmla="*/ 69483 h 130149"/>
                    <a:gd name="connsiteX17" fmla="*/ 54442 w 104789"/>
                    <a:gd name="connsiteY17" fmla="*/ 80107 h 130149"/>
                    <a:gd name="connsiteX18" fmla="*/ 83041 w 104789"/>
                    <a:gd name="connsiteY18" fmla="*/ 80107 h 130149"/>
                    <a:gd name="connsiteX19" fmla="*/ 83041 w 104789"/>
                    <a:gd name="connsiteY19" fmla="*/ 82126 h 130149"/>
                    <a:gd name="connsiteX20" fmla="*/ 73791 w 104789"/>
                    <a:gd name="connsiteY20" fmla="*/ 103871 h 130149"/>
                    <a:gd name="connsiteX21" fmla="*/ 47816 w 104789"/>
                    <a:gd name="connsiteY21" fmla="*/ 111556 h 130149"/>
                    <a:gd name="connsiteX22" fmla="*/ 27085 w 104789"/>
                    <a:gd name="connsiteY22" fmla="*/ 109006 h 130149"/>
                    <a:gd name="connsiteX23" fmla="*/ 7736 w 104789"/>
                    <a:gd name="connsiteY23" fmla="*/ 101356 h 130149"/>
                    <a:gd name="connsiteX24" fmla="*/ 7736 w 104789"/>
                    <a:gd name="connsiteY24" fmla="*/ 120197 h 130149"/>
                    <a:gd name="connsiteX25" fmla="*/ 29423 w 104789"/>
                    <a:gd name="connsiteY25" fmla="*/ 126643 h 130149"/>
                    <a:gd name="connsiteX26" fmla="*/ 49906 w 104789"/>
                    <a:gd name="connsiteY26" fmla="*/ 128803 h 130149"/>
                    <a:gd name="connsiteX27" fmla="*/ 90128 w 104789"/>
                    <a:gd name="connsiteY27" fmla="*/ 114849 h 130149"/>
                    <a:gd name="connsiteX28" fmla="*/ 103417 w 104789"/>
                    <a:gd name="connsiteY28" fmla="*/ 72599 h 130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789" h="130149">
                      <a:moveTo>
                        <a:pt x="62770" y="64171"/>
                      </a:moveTo>
                      <a:cubicBezTo>
                        <a:pt x="46303" y="64171"/>
                        <a:pt x="34893" y="62294"/>
                        <a:pt x="28537" y="58540"/>
                      </a:cubicBezTo>
                      <a:cubicBezTo>
                        <a:pt x="22182" y="54786"/>
                        <a:pt x="19005" y="48364"/>
                        <a:pt x="19005" y="39274"/>
                      </a:cubicBezTo>
                      <a:cubicBezTo>
                        <a:pt x="19005" y="32049"/>
                        <a:pt x="21391" y="26312"/>
                        <a:pt x="26163" y="22062"/>
                      </a:cubicBezTo>
                      <a:cubicBezTo>
                        <a:pt x="30936" y="17836"/>
                        <a:pt x="37409" y="15723"/>
                        <a:pt x="45583" y="15723"/>
                      </a:cubicBezTo>
                      <a:cubicBezTo>
                        <a:pt x="56899" y="15723"/>
                        <a:pt x="65971" y="19725"/>
                        <a:pt x="72799" y="27729"/>
                      </a:cubicBezTo>
                      <a:cubicBezTo>
                        <a:pt x="79627" y="35732"/>
                        <a:pt x="83041" y="46369"/>
                        <a:pt x="83041" y="59638"/>
                      </a:cubicBezTo>
                      <a:lnTo>
                        <a:pt x="83041" y="64171"/>
                      </a:lnTo>
                      <a:close/>
                      <a:moveTo>
                        <a:pt x="103417" y="72599"/>
                      </a:moveTo>
                      <a:lnTo>
                        <a:pt x="103417" y="1876"/>
                      </a:lnTo>
                      <a:lnTo>
                        <a:pt x="83041" y="1876"/>
                      </a:lnTo>
                      <a:lnTo>
                        <a:pt x="83041" y="20681"/>
                      </a:lnTo>
                      <a:cubicBezTo>
                        <a:pt x="78387" y="13173"/>
                        <a:pt x="72587" y="7625"/>
                        <a:pt x="65641" y="4036"/>
                      </a:cubicBezTo>
                      <a:cubicBezTo>
                        <a:pt x="58695" y="447"/>
                        <a:pt x="50202" y="-1347"/>
                        <a:pt x="40161" y="-1347"/>
                      </a:cubicBezTo>
                      <a:cubicBezTo>
                        <a:pt x="27474" y="-1347"/>
                        <a:pt x="17375" y="2218"/>
                        <a:pt x="9862" y="9348"/>
                      </a:cubicBezTo>
                      <a:cubicBezTo>
                        <a:pt x="2373" y="16479"/>
                        <a:pt x="-1372" y="26017"/>
                        <a:pt x="-1372" y="37964"/>
                      </a:cubicBezTo>
                      <a:cubicBezTo>
                        <a:pt x="-1372" y="51893"/>
                        <a:pt x="3294" y="62400"/>
                        <a:pt x="12626" y="69483"/>
                      </a:cubicBezTo>
                      <a:cubicBezTo>
                        <a:pt x="21982" y="76566"/>
                        <a:pt x="35920" y="80107"/>
                        <a:pt x="54442" y="80107"/>
                      </a:cubicBezTo>
                      <a:lnTo>
                        <a:pt x="83041" y="80107"/>
                      </a:lnTo>
                      <a:lnTo>
                        <a:pt x="83041" y="82126"/>
                      </a:lnTo>
                      <a:cubicBezTo>
                        <a:pt x="83041" y="91499"/>
                        <a:pt x="79958" y="98747"/>
                        <a:pt x="73791" y="103871"/>
                      </a:cubicBezTo>
                      <a:cubicBezTo>
                        <a:pt x="67625" y="108994"/>
                        <a:pt x="58967" y="111556"/>
                        <a:pt x="47816" y="111556"/>
                      </a:cubicBezTo>
                      <a:cubicBezTo>
                        <a:pt x="40728" y="111556"/>
                        <a:pt x="33818" y="110706"/>
                        <a:pt x="27085" y="109006"/>
                      </a:cubicBezTo>
                      <a:cubicBezTo>
                        <a:pt x="20375" y="107306"/>
                        <a:pt x="13925" y="104756"/>
                        <a:pt x="7736" y="101356"/>
                      </a:cubicBezTo>
                      <a:lnTo>
                        <a:pt x="7736" y="120197"/>
                      </a:lnTo>
                      <a:cubicBezTo>
                        <a:pt x="15177" y="123077"/>
                        <a:pt x="22407" y="125226"/>
                        <a:pt x="29423" y="126643"/>
                      </a:cubicBezTo>
                      <a:cubicBezTo>
                        <a:pt x="36440" y="128083"/>
                        <a:pt x="43268" y="128803"/>
                        <a:pt x="49906" y="128803"/>
                      </a:cubicBezTo>
                      <a:cubicBezTo>
                        <a:pt x="67862" y="128803"/>
                        <a:pt x="81269" y="124152"/>
                        <a:pt x="90128" y="114849"/>
                      </a:cubicBezTo>
                      <a:cubicBezTo>
                        <a:pt x="98988" y="105571"/>
                        <a:pt x="103417" y="91487"/>
                        <a:pt x="103417" y="725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A0DAB9CC-CA33-766F-C047-C2BAD3D54636}"/>
                    </a:ext>
                  </a:extLst>
                </p:cNvPr>
                <p:cNvSpPr/>
                <p:nvPr/>
              </p:nvSpPr>
              <p:spPr>
                <a:xfrm flipV="1">
                  <a:off x="7074074" y="5024057"/>
                  <a:ext cx="110849" cy="174064"/>
                </a:xfrm>
                <a:custGeom>
                  <a:avLst/>
                  <a:gdLst>
                    <a:gd name="connsiteX0" fmla="*/ 89061 w 110849"/>
                    <a:gd name="connsiteY0" fmla="*/ 109841 h 174064"/>
                    <a:gd name="connsiteX1" fmla="*/ 79918 w 110849"/>
                    <a:gd name="connsiteY1" fmla="*/ 144122 h 174064"/>
                    <a:gd name="connsiteX2" fmla="*/ 54297 w 110849"/>
                    <a:gd name="connsiteY2" fmla="*/ 156305 h 174064"/>
                    <a:gd name="connsiteX3" fmla="*/ 28782 w 110849"/>
                    <a:gd name="connsiteY3" fmla="*/ 144122 h 174064"/>
                    <a:gd name="connsiteX4" fmla="*/ 19639 w 110849"/>
                    <a:gd name="connsiteY4" fmla="*/ 109841 h 174064"/>
                    <a:gd name="connsiteX5" fmla="*/ 28782 w 110849"/>
                    <a:gd name="connsiteY5" fmla="*/ 75630 h 174064"/>
                    <a:gd name="connsiteX6" fmla="*/ 54297 w 110849"/>
                    <a:gd name="connsiteY6" fmla="*/ 63447 h 174064"/>
                    <a:gd name="connsiteX7" fmla="*/ 79918 w 110849"/>
                    <a:gd name="connsiteY7" fmla="*/ 75630 h 174064"/>
                    <a:gd name="connsiteX8" fmla="*/ 89061 w 110849"/>
                    <a:gd name="connsiteY8" fmla="*/ 109841 h 174064"/>
                    <a:gd name="connsiteX9" fmla="*/ 109438 w 110849"/>
                    <a:gd name="connsiteY9" fmla="*/ 61783 h 174064"/>
                    <a:gd name="connsiteX10" fmla="*/ 95369 w 110849"/>
                    <a:gd name="connsiteY10" fmla="*/ 14716 h 174064"/>
                    <a:gd name="connsiteX11" fmla="*/ 52312 w 110849"/>
                    <a:gd name="connsiteY11" fmla="*/ -725 h 174064"/>
                    <a:gd name="connsiteX12" fmla="*/ 32042 w 110849"/>
                    <a:gd name="connsiteY12" fmla="*/ 869 h 174064"/>
                    <a:gd name="connsiteX13" fmla="*/ 13543 w 110849"/>
                    <a:gd name="connsiteY13" fmla="*/ 5792 h 174064"/>
                    <a:gd name="connsiteX14" fmla="*/ 13543 w 110849"/>
                    <a:gd name="connsiteY14" fmla="*/ 25589 h 174064"/>
                    <a:gd name="connsiteX15" fmla="*/ 31262 w 110849"/>
                    <a:gd name="connsiteY15" fmla="*/ 18435 h 174064"/>
                    <a:gd name="connsiteX16" fmla="*/ 49087 w 110849"/>
                    <a:gd name="connsiteY16" fmla="*/ 16097 h 174064"/>
                    <a:gd name="connsiteX17" fmla="*/ 79103 w 110849"/>
                    <a:gd name="connsiteY17" fmla="*/ 26545 h 174064"/>
                    <a:gd name="connsiteX18" fmla="*/ 89061 w 110849"/>
                    <a:gd name="connsiteY18" fmla="*/ 58135 h 174064"/>
                    <a:gd name="connsiteX19" fmla="*/ 89061 w 110849"/>
                    <a:gd name="connsiteY19" fmla="*/ 68228 h 174064"/>
                    <a:gd name="connsiteX20" fmla="*/ 72901 w 110849"/>
                    <a:gd name="connsiteY20" fmla="*/ 51831 h 174064"/>
                    <a:gd name="connsiteX21" fmla="*/ 49300 w 110849"/>
                    <a:gd name="connsiteY21" fmla="*/ 46413 h 174064"/>
                    <a:gd name="connsiteX22" fmla="*/ 12551 w 110849"/>
                    <a:gd name="connsiteY22" fmla="*/ 63766 h 174064"/>
                    <a:gd name="connsiteX23" fmla="*/ -1411 w 110849"/>
                    <a:gd name="connsiteY23" fmla="*/ 109841 h 174064"/>
                    <a:gd name="connsiteX24" fmla="*/ 12551 w 110849"/>
                    <a:gd name="connsiteY24" fmla="*/ 155951 h 174064"/>
                    <a:gd name="connsiteX25" fmla="*/ 49300 w 110849"/>
                    <a:gd name="connsiteY25" fmla="*/ 173340 h 174064"/>
                    <a:gd name="connsiteX26" fmla="*/ 72901 w 110849"/>
                    <a:gd name="connsiteY26" fmla="*/ 167921 h 174064"/>
                    <a:gd name="connsiteX27" fmla="*/ 89061 w 110849"/>
                    <a:gd name="connsiteY27" fmla="*/ 151560 h 174064"/>
                    <a:gd name="connsiteX28" fmla="*/ 89061 w 110849"/>
                    <a:gd name="connsiteY28" fmla="*/ 170365 h 174064"/>
                    <a:gd name="connsiteX29" fmla="*/ 109438 w 110849"/>
                    <a:gd name="connsiteY29" fmla="*/ 170365 h 17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0849" h="174064">
                      <a:moveTo>
                        <a:pt x="89061" y="109841"/>
                      </a:moveTo>
                      <a:cubicBezTo>
                        <a:pt x="89061" y="124597"/>
                        <a:pt x="86013" y="136024"/>
                        <a:pt x="79918" y="144122"/>
                      </a:cubicBezTo>
                      <a:cubicBezTo>
                        <a:pt x="73847" y="152244"/>
                        <a:pt x="65306" y="156305"/>
                        <a:pt x="54297" y="156305"/>
                      </a:cubicBezTo>
                      <a:cubicBezTo>
                        <a:pt x="43382" y="156305"/>
                        <a:pt x="34877" y="152244"/>
                        <a:pt x="28782" y="144122"/>
                      </a:cubicBezTo>
                      <a:cubicBezTo>
                        <a:pt x="22686" y="136024"/>
                        <a:pt x="19639" y="124597"/>
                        <a:pt x="19639" y="109841"/>
                      </a:cubicBezTo>
                      <a:cubicBezTo>
                        <a:pt x="19639" y="95155"/>
                        <a:pt x="22686" y="83752"/>
                        <a:pt x="28782" y="75630"/>
                      </a:cubicBezTo>
                      <a:cubicBezTo>
                        <a:pt x="34877" y="67508"/>
                        <a:pt x="43382" y="63447"/>
                        <a:pt x="54297" y="63447"/>
                      </a:cubicBezTo>
                      <a:cubicBezTo>
                        <a:pt x="65306" y="63447"/>
                        <a:pt x="73847" y="67508"/>
                        <a:pt x="79918" y="75630"/>
                      </a:cubicBezTo>
                      <a:cubicBezTo>
                        <a:pt x="86013" y="83752"/>
                        <a:pt x="89061" y="95155"/>
                        <a:pt x="89061" y="109841"/>
                      </a:cubicBezTo>
                      <a:close/>
                      <a:moveTo>
                        <a:pt x="109438" y="61783"/>
                      </a:moveTo>
                      <a:cubicBezTo>
                        <a:pt x="109438" y="40699"/>
                        <a:pt x="104748" y="25010"/>
                        <a:pt x="95369" y="14716"/>
                      </a:cubicBezTo>
                      <a:cubicBezTo>
                        <a:pt x="86013" y="4422"/>
                        <a:pt x="71661" y="-725"/>
                        <a:pt x="52312" y="-725"/>
                      </a:cubicBezTo>
                      <a:cubicBezTo>
                        <a:pt x="45154" y="-725"/>
                        <a:pt x="38397" y="-193"/>
                        <a:pt x="32042" y="869"/>
                      </a:cubicBezTo>
                      <a:cubicBezTo>
                        <a:pt x="25687" y="1931"/>
                        <a:pt x="19520" y="3572"/>
                        <a:pt x="13543" y="5792"/>
                      </a:cubicBezTo>
                      <a:lnTo>
                        <a:pt x="13543" y="25589"/>
                      </a:lnTo>
                      <a:cubicBezTo>
                        <a:pt x="19520" y="22354"/>
                        <a:pt x="25427" y="19969"/>
                        <a:pt x="31262" y="18435"/>
                      </a:cubicBezTo>
                      <a:cubicBezTo>
                        <a:pt x="37098" y="16877"/>
                        <a:pt x="43039" y="16097"/>
                        <a:pt x="49087" y="16097"/>
                      </a:cubicBezTo>
                      <a:cubicBezTo>
                        <a:pt x="62459" y="16097"/>
                        <a:pt x="72465" y="19580"/>
                        <a:pt x="79103" y="26545"/>
                      </a:cubicBezTo>
                      <a:cubicBezTo>
                        <a:pt x="85742" y="33510"/>
                        <a:pt x="89061" y="44040"/>
                        <a:pt x="89061" y="58135"/>
                      </a:cubicBezTo>
                      <a:lnTo>
                        <a:pt x="89061" y="68228"/>
                      </a:lnTo>
                      <a:cubicBezTo>
                        <a:pt x="84856" y="60909"/>
                        <a:pt x="79469" y="55443"/>
                        <a:pt x="72901" y="51831"/>
                      </a:cubicBezTo>
                      <a:cubicBezTo>
                        <a:pt x="66334" y="48219"/>
                        <a:pt x="58467" y="46413"/>
                        <a:pt x="49300" y="46413"/>
                      </a:cubicBezTo>
                      <a:cubicBezTo>
                        <a:pt x="34109" y="46413"/>
                        <a:pt x="21859" y="52197"/>
                        <a:pt x="12551" y="63766"/>
                      </a:cubicBezTo>
                      <a:cubicBezTo>
                        <a:pt x="3243" y="75358"/>
                        <a:pt x="-1411" y="90717"/>
                        <a:pt x="-1411" y="109841"/>
                      </a:cubicBezTo>
                      <a:cubicBezTo>
                        <a:pt x="-1411" y="129012"/>
                        <a:pt x="3243" y="144382"/>
                        <a:pt x="12551" y="155951"/>
                      </a:cubicBezTo>
                      <a:cubicBezTo>
                        <a:pt x="21859" y="167543"/>
                        <a:pt x="34109" y="173340"/>
                        <a:pt x="49300" y="173340"/>
                      </a:cubicBezTo>
                      <a:cubicBezTo>
                        <a:pt x="58467" y="173340"/>
                        <a:pt x="66334" y="171534"/>
                        <a:pt x="72901" y="167921"/>
                      </a:cubicBezTo>
                      <a:cubicBezTo>
                        <a:pt x="79469" y="164309"/>
                        <a:pt x="84856" y="158855"/>
                        <a:pt x="89061" y="151560"/>
                      </a:cubicBezTo>
                      <a:lnTo>
                        <a:pt x="89061" y="170365"/>
                      </a:lnTo>
                      <a:lnTo>
                        <a:pt x="109438" y="1703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96F80A7A-7974-4A2C-C2BA-4871A0A7DAC1}"/>
                    </a:ext>
                  </a:extLst>
                </p:cNvPr>
                <p:cNvSpPr/>
                <p:nvPr/>
              </p:nvSpPr>
              <p:spPr>
                <a:xfrm flipV="1">
                  <a:off x="7218041" y="5024057"/>
                  <a:ext cx="114959" cy="130149"/>
                </a:xfrm>
                <a:custGeom>
                  <a:avLst/>
                  <a:gdLst>
                    <a:gd name="connsiteX0" fmla="*/ 113506 w 114959"/>
                    <a:gd name="connsiteY0" fmla="*/ 68952 h 130149"/>
                    <a:gd name="connsiteX1" fmla="*/ 113506 w 114959"/>
                    <a:gd name="connsiteY1" fmla="*/ 59000 h 130149"/>
                    <a:gd name="connsiteX2" fmla="*/ 19809 w 114959"/>
                    <a:gd name="connsiteY2" fmla="*/ 59000 h 130149"/>
                    <a:gd name="connsiteX3" fmla="*/ 32495 w 114959"/>
                    <a:gd name="connsiteY3" fmla="*/ 26950 h 130149"/>
                    <a:gd name="connsiteX4" fmla="*/ 64106 w 114959"/>
                    <a:gd name="connsiteY4" fmla="*/ 15936 h 130149"/>
                    <a:gd name="connsiteX5" fmla="*/ 86857 w 114959"/>
                    <a:gd name="connsiteY5" fmla="*/ 18804 h 130149"/>
                    <a:gd name="connsiteX6" fmla="*/ 108757 w 114959"/>
                    <a:gd name="connsiteY6" fmla="*/ 27445 h 130149"/>
                    <a:gd name="connsiteX7" fmla="*/ 108757 w 114959"/>
                    <a:gd name="connsiteY7" fmla="*/ 8180 h 130149"/>
                    <a:gd name="connsiteX8" fmla="*/ 86254 w 114959"/>
                    <a:gd name="connsiteY8" fmla="*/ 1097 h 130149"/>
                    <a:gd name="connsiteX9" fmla="*/ 62901 w 114959"/>
                    <a:gd name="connsiteY9" fmla="*/ -1347 h 130149"/>
                    <a:gd name="connsiteX10" fmla="*/ 15875 w 114959"/>
                    <a:gd name="connsiteY10" fmla="*/ 15900 h 130149"/>
                    <a:gd name="connsiteX11" fmla="*/ -1454 w 114959"/>
                    <a:gd name="connsiteY11" fmla="*/ 62648 h 130149"/>
                    <a:gd name="connsiteX12" fmla="*/ 14989 w 114959"/>
                    <a:gd name="connsiteY12" fmla="*/ 110918 h 130149"/>
                    <a:gd name="connsiteX13" fmla="*/ 59357 w 114959"/>
                    <a:gd name="connsiteY13" fmla="*/ 128803 h 130149"/>
                    <a:gd name="connsiteX14" fmla="*/ 98941 w 114959"/>
                    <a:gd name="connsiteY14" fmla="*/ 112689 h 130149"/>
                    <a:gd name="connsiteX15" fmla="*/ 113506 w 114959"/>
                    <a:gd name="connsiteY15" fmla="*/ 68952 h 130149"/>
                    <a:gd name="connsiteX16" fmla="*/ 93129 w 114959"/>
                    <a:gd name="connsiteY16" fmla="*/ 74937 h 130149"/>
                    <a:gd name="connsiteX17" fmla="*/ 83774 w 114959"/>
                    <a:gd name="connsiteY17" fmla="*/ 101569 h 130149"/>
                    <a:gd name="connsiteX18" fmla="*/ 59570 w 114959"/>
                    <a:gd name="connsiteY18" fmla="*/ 111556 h 130149"/>
                    <a:gd name="connsiteX19" fmla="*/ 32283 w 114959"/>
                    <a:gd name="connsiteY19" fmla="*/ 101923 h 130149"/>
                    <a:gd name="connsiteX20" fmla="*/ 20482 w 114959"/>
                    <a:gd name="connsiteY20" fmla="*/ 74795 h 130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4959" h="130149">
                      <a:moveTo>
                        <a:pt x="113506" y="68952"/>
                      </a:moveTo>
                      <a:lnTo>
                        <a:pt x="113506" y="59000"/>
                      </a:lnTo>
                      <a:lnTo>
                        <a:pt x="19809" y="59000"/>
                      </a:lnTo>
                      <a:cubicBezTo>
                        <a:pt x="20706" y="44976"/>
                        <a:pt x="24935" y="34292"/>
                        <a:pt x="32495" y="26950"/>
                      </a:cubicBezTo>
                      <a:cubicBezTo>
                        <a:pt x="40055" y="19607"/>
                        <a:pt x="50592" y="15936"/>
                        <a:pt x="64106" y="15936"/>
                      </a:cubicBezTo>
                      <a:cubicBezTo>
                        <a:pt x="71926" y="15936"/>
                        <a:pt x="79509" y="16892"/>
                        <a:pt x="86857" y="18804"/>
                      </a:cubicBezTo>
                      <a:cubicBezTo>
                        <a:pt x="94204" y="20717"/>
                        <a:pt x="101504" y="23597"/>
                        <a:pt x="108757" y="27445"/>
                      </a:cubicBezTo>
                      <a:lnTo>
                        <a:pt x="108757" y="8180"/>
                      </a:lnTo>
                      <a:cubicBezTo>
                        <a:pt x="101433" y="5087"/>
                        <a:pt x="93933" y="2726"/>
                        <a:pt x="86254" y="1097"/>
                      </a:cubicBezTo>
                      <a:cubicBezTo>
                        <a:pt x="78576" y="-532"/>
                        <a:pt x="70792" y="-1347"/>
                        <a:pt x="62901" y="-1347"/>
                      </a:cubicBezTo>
                      <a:cubicBezTo>
                        <a:pt x="43103" y="-1347"/>
                        <a:pt x="27428" y="4402"/>
                        <a:pt x="15875" y="15900"/>
                      </a:cubicBezTo>
                      <a:cubicBezTo>
                        <a:pt x="4322" y="27422"/>
                        <a:pt x="-1454" y="43004"/>
                        <a:pt x="-1454" y="62648"/>
                      </a:cubicBezTo>
                      <a:cubicBezTo>
                        <a:pt x="-1454" y="82929"/>
                        <a:pt x="4027" y="99019"/>
                        <a:pt x="14989" y="110918"/>
                      </a:cubicBezTo>
                      <a:cubicBezTo>
                        <a:pt x="25951" y="122842"/>
                        <a:pt x="40741" y="128803"/>
                        <a:pt x="59357" y="128803"/>
                      </a:cubicBezTo>
                      <a:cubicBezTo>
                        <a:pt x="76036" y="128803"/>
                        <a:pt x="89231" y="123432"/>
                        <a:pt x="98941" y="112689"/>
                      </a:cubicBezTo>
                      <a:cubicBezTo>
                        <a:pt x="108651" y="101970"/>
                        <a:pt x="113506" y="87391"/>
                        <a:pt x="113506" y="68952"/>
                      </a:cubicBezTo>
                      <a:close/>
                      <a:moveTo>
                        <a:pt x="93129" y="74937"/>
                      </a:moveTo>
                      <a:cubicBezTo>
                        <a:pt x="92987" y="86057"/>
                        <a:pt x="89869" y="94935"/>
                        <a:pt x="83774" y="101569"/>
                      </a:cubicBezTo>
                      <a:cubicBezTo>
                        <a:pt x="77678" y="108227"/>
                        <a:pt x="69610" y="111556"/>
                        <a:pt x="59570" y="111556"/>
                      </a:cubicBezTo>
                      <a:cubicBezTo>
                        <a:pt x="48206" y="111556"/>
                        <a:pt x="39110" y="108345"/>
                        <a:pt x="32283" y="101923"/>
                      </a:cubicBezTo>
                      <a:cubicBezTo>
                        <a:pt x="25455" y="95501"/>
                        <a:pt x="21521" y="86458"/>
                        <a:pt x="20482" y="747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DE27D4C5-2A29-2E63-1959-4430FB56439E}"/>
                    </a:ext>
                  </a:extLst>
                </p:cNvPr>
                <p:cNvSpPr/>
                <p:nvPr/>
              </p:nvSpPr>
              <p:spPr>
                <a:xfrm flipV="1">
                  <a:off x="7365655" y="5024057"/>
                  <a:ext cx="103903" cy="126927"/>
                </a:xfrm>
                <a:custGeom>
                  <a:avLst/>
                  <a:gdLst>
                    <a:gd name="connsiteX0" fmla="*/ 102392 w 103903"/>
                    <a:gd name="connsiteY0" fmla="*/ 73439 h 126927"/>
                    <a:gd name="connsiteX1" fmla="*/ 102392 w 103903"/>
                    <a:gd name="connsiteY1" fmla="*/ -1393 h 126927"/>
                    <a:gd name="connsiteX2" fmla="*/ 82016 w 103903"/>
                    <a:gd name="connsiteY2" fmla="*/ -1393 h 126927"/>
                    <a:gd name="connsiteX3" fmla="*/ 82016 w 103903"/>
                    <a:gd name="connsiteY3" fmla="*/ 72766 h 126927"/>
                    <a:gd name="connsiteX4" fmla="*/ 75141 w 103903"/>
                    <a:gd name="connsiteY4" fmla="*/ 99080 h 126927"/>
                    <a:gd name="connsiteX5" fmla="*/ 54551 w 103903"/>
                    <a:gd name="connsiteY5" fmla="*/ 107827 h 126927"/>
                    <a:gd name="connsiteX6" fmla="*/ 28505 w 103903"/>
                    <a:gd name="connsiteY6" fmla="*/ 97309 h 126927"/>
                    <a:gd name="connsiteX7" fmla="*/ 18972 w 103903"/>
                    <a:gd name="connsiteY7" fmla="*/ 68658 h 126927"/>
                    <a:gd name="connsiteX8" fmla="*/ 18972 w 103903"/>
                    <a:gd name="connsiteY8" fmla="*/ -1393 h 126927"/>
                    <a:gd name="connsiteX9" fmla="*/ -1511 w 103903"/>
                    <a:gd name="connsiteY9" fmla="*/ -1393 h 126927"/>
                    <a:gd name="connsiteX10" fmla="*/ -1511 w 103903"/>
                    <a:gd name="connsiteY10" fmla="*/ 122560 h 126927"/>
                    <a:gd name="connsiteX11" fmla="*/ 18972 w 103903"/>
                    <a:gd name="connsiteY11" fmla="*/ 122560 h 126927"/>
                    <a:gd name="connsiteX12" fmla="*/ 18972 w 103903"/>
                    <a:gd name="connsiteY12" fmla="*/ 103294 h 126927"/>
                    <a:gd name="connsiteX13" fmla="*/ 36195 w 103903"/>
                    <a:gd name="connsiteY13" fmla="*/ 120010 h 126927"/>
                    <a:gd name="connsiteX14" fmla="*/ 59087 w 103903"/>
                    <a:gd name="connsiteY14" fmla="*/ 125535 h 126927"/>
                    <a:gd name="connsiteX15" fmla="*/ 91407 w 103903"/>
                    <a:gd name="connsiteY15" fmla="*/ 112325 h 126927"/>
                    <a:gd name="connsiteX16" fmla="*/ 102392 w 103903"/>
                    <a:gd name="connsiteY16" fmla="*/ 73439 h 1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3903" h="126927">
                      <a:moveTo>
                        <a:pt x="102392" y="73439"/>
                      </a:moveTo>
                      <a:lnTo>
                        <a:pt x="102392" y="-1393"/>
                      </a:lnTo>
                      <a:lnTo>
                        <a:pt x="82016" y="-1393"/>
                      </a:lnTo>
                      <a:lnTo>
                        <a:pt x="82016" y="72766"/>
                      </a:lnTo>
                      <a:cubicBezTo>
                        <a:pt x="82016" y="84500"/>
                        <a:pt x="79724" y="93272"/>
                        <a:pt x="75141" y="99080"/>
                      </a:cubicBezTo>
                      <a:cubicBezTo>
                        <a:pt x="70557" y="104911"/>
                        <a:pt x="63694" y="107827"/>
                        <a:pt x="54551" y="107827"/>
                      </a:cubicBezTo>
                      <a:cubicBezTo>
                        <a:pt x="43542" y="107827"/>
                        <a:pt x="34860" y="104321"/>
                        <a:pt x="28505" y="97309"/>
                      </a:cubicBezTo>
                      <a:cubicBezTo>
                        <a:pt x="22150" y="90320"/>
                        <a:pt x="18972" y="80770"/>
                        <a:pt x="18972" y="68658"/>
                      </a:cubicBezTo>
                      <a:lnTo>
                        <a:pt x="18972" y="-1393"/>
                      </a:lnTo>
                      <a:lnTo>
                        <a:pt x="-1511" y="-1393"/>
                      </a:lnTo>
                      <a:lnTo>
                        <a:pt x="-1511" y="122560"/>
                      </a:lnTo>
                      <a:lnTo>
                        <a:pt x="18972" y="122560"/>
                      </a:lnTo>
                      <a:lnTo>
                        <a:pt x="18972" y="103294"/>
                      </a:lnTo>
                      <a:cubicBezTo>
                        <a:pt x="23862" y="110755"/>
                        <a:pt x="29603" y="116327"/>
                        <a:pt x="36195" y="120010"/>
                      </a:cubicBezTo>
                      <a:cubicBezTo>
                        <a:pt x="42810" y="123693"/>
                        <a:pt x="50441" y="125535"/>
                        <a:pt x="59087" y="125535"/>
                      </a:cubicBezTo>
                      <a:cubicBezTo>
                        <a:pt x="73333" y="125535"/>
                        <a:pt x="84106" y="121131"/>
                        <a:pt x="91407" y="112325"/>
                      </a:cubicBezTo>
                      <a:cubicBezTo>
                        <a:pt x="98730" y="103518"/>
                        <a:pt x="102392" y="90556"/>
                        <a:pt x="102392" y="734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CAB3B4C0-466C-29DF-6415-026DBA10A75D}"/>
                    </a:ext>
                  </a:extLst>
                </p:cNvPr>
                <p:cNvSpPr/>
                <p:nvPr/>
              </p:nvSpPr>
              <p:spPr>
                <a:xfrm flipV="1">
                  <a:off x="7359016" y="5024057"/>
                  <a:ext cx="103903" cy="126927"/>
                </a:xfrm>
                <a:custGeom>
                  <a:avLst/>
                  <a:gdLst>
                    <a:gd name="connsiteX0" fmla="*/ 102392 w 103903"/>
                    <a:gd name="connsiteY0" fmla="*/ 73439 h 126927"/>
                    <a:gd name="connsiteX1" fmla="*/ 102392 w 103903"/>
                    <a:gd name="connsiteY1" fmla="*/ -1393 h 126927"/>
                    <a:gd name="connsiteX2" fmla="*/ 82015 w 103903"/>
                    <a:gd name="connsiteY2" fmla="*/ -1393 h 126927"/>
                    <a:gd name="connsiteX3" fmla="*/ 82015 w 103903"/>
                    <a:gd name="connsiteY3" fmla="*/ 72766 h 126927"/>
                    <a:gd name="connsiteX4" fmla="*/ 75140 w 103903"/>
                    <a:gd name="connsiteY4" fmla="*/ 99080 h 126927"/>
                    <a:gd name="connsiteX5" fmla="*/ 54551 w 103903"/>
                    <a:gd name="connsiteY5" fmla="*/ 107827 h 126927"/>
                    <a:gd name="connsiteX6" fmla="*/ 28504 w 103903"/>
                    <a:gd name="connsiteY6" fmla="*/ 97309 h 126927"/>
                    <a:gd name="connsiteX7" fmla="*/ 18971 w 103903"/>
                    <a:gd name="connsiteY7" fmla="*/ 68658 h 126927"/>
                    <a:gd name="connsiteX8" fmla="*/ 18971 w 103903"/>
                    <a:gd name="connsiteY8" fmla="*/ -1393 h 126927"/>
                    <a:gd name="connsiteX9" fmla="*/ -1512 w 103903"/>
                    <a:gd name="connsiteY9" fmla="*/ -1393 h 126927"/>
                    <a:gd name="connsiteX10" fmla="*/ -1512 w 103903"/>
                    <a:gd name="connsiteY10" fmla="*/ 122560 h 126927"/>
                    <a:gd name="connsiteX11" fmla="*/ 18971 w 103903"/>
                    <a:gd name="connsiteY11" fmla="*/ 122560 h 126927"/>
                    <a:gd name="connsiteX12" fmla="*/ 18971 w 103903"/>
                    <a:gd name="connsiteY12" fmla="*/ 103294 h 126927"/>
                    <a:gd name="connsiteX13" fmla="*/ 36194 w 103903"/>
                    <a:gd name="connsiteY13" fmla="*/ 120010 h 126927"/>
                    <a:gd name="connsiteX14" fmla="*/ 59087 w 103903"/>
                    <a:gd name="connsiteY14" fmla="*/ 125535 h 126927"/>
                    <a:gd name="connsiteX15" fmla="*/ 91406 w 103903"/>
                    <a:gd name="connsiteY15" fmla="*/ 112325 h 126927"/>
                    <a:gd name="connsiteX16" fmla="*/ 102392 w 103903"/>
                    <a:gd name="connsiteY16" fmla="*/ 73439 h 1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3903" h="126927">
                      <a:moveTo>
                        <a:pt x="102392" y="73439"/>
                      </a:moveTo>
                      <a:lnTo>
                        <a:pt x="102392" y="-1393"/>
                      </a:lnTo>
                      <a:lnTo>
                        <a:pt x="82015" y="-1393"/>
                      </a:lnTo>
                      <a:lnTo>
                        <a:pt x="82015" y="72766"/>
                      </a:lnTo>
                      <a:cubicBezTo>
                        <a:pt x="82015" y="84500"/>
                        <a:pt x="79723" y="93272"/>
                        <a:pt x="75140" y="99080"/>
                      </a:cubicBezTo>
                      <a:cubicBezTo>
                        <a:pt x="70557" y="104911"/>
                        <a:pt x="63694" y="107827"/>
                        <a:pt x="54551" y="107827"/>
                      </a:cubicBezTo>
                      <a:cubicBezTo>
                        <a:pt x="43541" y="107827"/>
                        <a:pt x="34859" y="104321"/>
                        <a:pt x="28504" y="97309"/>
                      </a:cubicBezTo>
                      <a:cubicBezTo>
                        <a:pt x="22149" y="90320"/>
                        <a:pt x="18971" y="80770"/>
                        <a:pt x="18971" y="68658"/>
                      </a:cubicBezTo>
                      <a:lnTo>
                        <a:pt x="18971" y="-1393"/>
                      </a:lnTo>
                      <a:lnTo>
                        <a:pt x="-1512" y="-1393"/>
                      </a:lnTo>
                      <a:lnTo>
                        <a:pt x="-1512" y="122560"/>
                      </a:lnTo>
                      <a:lnTo>
                        <a:pt x="18971" y="122560"/>
                      </a:lnTo>
                      <a:lnTo>
                        <a:pt x="18971" y="103294"/>
                      </a:lnTo>
                      <a:cubicBezTo>
                        <a:pt x="23862" y="110755"/>
                        <a:pt x="29602" y="116327"/>
                        <a:pt x="36194" y="120010"/>
                      </a:cubicBezTo>
                      <a:cubicBezTo>
                        <a:pt x="42809" y="123693"/>
                        <a:pt x="50440" y="125535"/>
                        <a:pt x="59087" y="125535"/>
                      </a:cubicBezTo>
                      <a:cubicBezTo>
                        <a:pt x="73333" y="125535"/>
                        <a:pt x="84106" y="121131"/>
                        <a:pt x="91406" y="112325"/>
                      </a:cubicBezTo>
                      <a:cubicBezTo>
                        <a:pt x="98730" y="103518"/>
                        <a:pt x="102392" y="90556"/>
                        <a:pt x="102392" y="734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B9685E08-786C-E516-5855-64EB470C112D}"/>
                    </a:ext>
                  </a:extLst>
                </p:cNvPr>
                <p:cNvSpPr/>
                <p:nvPr/>
              </p:nvSpPr>
              <p:spPr>
                <a:xfrm flipV="1">
                  <a:off x="7494906" y="4991830"/>
                  <a:ext cx="77395" cy="159154"/>
                </a:xfrm>
                <a:custGeom>
                  <a:avLst/>
                  <a:gdLst>
                    <a:gd name="connsiteX0" fmla="*/ 34722 w 77395"/>
                    <a:gd name="connsiteY0" fmla="*/ 157305 h 159154"/>
                    <a:gd name="connsiteX1" fmla="*/ 34722 w 77395"/>
                    <a:gd name="connsiteY1" fmla="*/ 122103 h 159154"/>
                    <a:gd name="connsiteX2" fmla="*/ 76680 w 77395"/>
                    <a:gd name="connsiteY2" fmla="*/ 122103 h 159154"/>
                    <a:gd name="connsiteX3" fmla="*/ 76680 w 77395"/>
                    <a:gd name="connsiteY3" fmla="*/ 106272 h 159154"/>
                    <a:gd name="connsiteX4" fmla="*/ 34722 w 77395"/>
                    <a:gd name="connsiteY4" fmla="*/ 106272 h 159154"/>
                    <a:gd name="connsiteX5" fmla="*/ 34722 w 77395"/>
                    <a:gd name="connsiteY5" fmla="*/ 38984 h 159154"/>
                    <a:gd name="connsiteX6" fmla="*/ 38868 w 77395"/>
                    <a:gd name="connsiteY6" fmla="*/ 19506 h 159154"/>
                    <a:gd name="connsiteX7" fmla="*/ 55772 w 77395"/>
                    <a:gd name="connsiteY7" fmla="*/ 15185 h 159154"/>
                    <a:gd name="connsiteX8" fmla="*/ 76680 w 77395"/>
                    <a:gd name="connsiteY8" fmla="*/ 15185 h 159154"/>
                    <a:gd name="connsiteX9" fmla="*/ 76680 w 77395"/>
                    <a:gd name="connsiteY9" fmla="*/ -1849 h 159154"/>
                    <a:gd name="connsiteX10" fmla="*/ 55772 w 77395"/>
                    <a:gd name="connsiteY10" fmla="*/ -1849 h 159154"/>
                    <a:gd name="connsiteX11" fmla="*/ 23205 w 77395"/>
                    <a:gd name="connsiteY11" fmla="*/ 6934 h 159154"/>
                    <a:gd name="connsiteX12" fmla="*/ 14239 w 77395"/>
                    <a:gd name="connsiteY12" fmla="*/ 38984 h 159154"/>
                    <a:gd name="connsiteX13" fmla="*/ 14239 w 77395"/>
                    <a:gd name="connsiteY13" fmla="*/ 106272 h 159154"/>
                    <a:gd name="connsiteX14" fmla="*/ -716 w 77395"/>
                    <a:gd name="connsiteY14" fmla="*/ 106272 h 159154"/>
                    <a:gd name="connsiteX15" fmla="*/ -716 w 77395"/>
                    <a:gd name="connsiteY15" fmla="*/ 122103 h 159154"/>
                    <a:gd name="connsiteX16" fmla="*/ 14239 w 77395"/>
                    <a:gd name="connsiteY16" fmla="*/ 122103 h 159154"/>
                    <a:gd name="connsiteX17" fmla="*/ 14239 w 77395"/>
                    <a:gd name="connsiteY17" fmla="*/ 157305 h 15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395" h="159154">
                      <a:moveTo>
                        <a:pt x="34722" y="157305"/>
                      </a:moveTo>
                      <a:lnTo>
                        <a:pt x="34722" y="122103"/>
                      </a:lnTo>
                      <a:lnTo>
                        <a:pt x="76680" y="122103"/>
                      </a:lnTo>
                      <a:lnTo>
                        <a:pt x="76680" y="106272"/>
                      </a:lnTo>
                      <a:lnTo>
                        <a:pt x="34722" y="106272"/>
                      </a:lnTo>
                      <a:lnTo>
                        <a:pt x="34722" y="38984"/>
                      </a:lnTo>
                      <a:cubicBezTo>
                        <a:pt x="34722" y="28879"/>
                        <a:pt x="36104" y="22386"/>
                        <a:pt x="38868" y="19506"/>
                      </a:cubicBezTo>
                      <a:cubicBezTo>
                        <a:pt x="41632" y="16625"/>
                        <a:pt x="47267" y="15185"/>
                        <a:pt x="55772" y="15185"/>
                      </a:cubicBezTo>
                      <a:lnTo>
                        <a:pt x="76680" y="15185"/>
                      </a:lnTo>
                      <a:lnTo>
                        <a:pt x="76680" y="-1849"/>
                      </a:lnTo>
                      <a:lnTo>
                        <a:pt x="55772" y="-1849"/>
                      </a:lnTo>
                      <a:cubicBezTo>
                        <a:pt x="40037" y="-1849"/>
                        <a:pt x="29182" y="1078"/>
                        <a:pt x="23205" y="6934"/>
                      </a:cubicBezTo>
                      <a:cubicBezTo>
                        <a:pt x="17227" y="12812"/>
                        <a:pt x="14239" y="23496"/>
                        <a:pt x="14239" y="38984"/>
                      </a:cubicBezTo>
                      <a:lnTo>
                        <a:pt x="14239" y="106272"/>
                      </a:lnTo>
                      <a:lnTo>
                        <a:pt x="-716" y="106272"/>
                      </a:lnTo>
                      <a:lnTo>
                        <a:pt x="-716" y="122103"/>
                      </a:lnTo>
                      <a:lnTo>
                        <a:pt x="14239" y="122103"/>
                      </a:lnTo>
                      <a:lnTo>
                        <a:pt x="14239" y="157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44E661E-3CF4-19BA-591A-53C1588C7635}"/>
                </a:ext>
              </a:extLst>
            </p:cNvPr>
            <p:cNvSpPr/>
            <p:nvPr/>
          </p:nvSpPr>
          <p:spPr>
            <a:xfrm flipV="1">
              <a:off x="7575737" y="5150984"/>
              <a:ext cx="9517" cy="9510"/>
            </a:xfrm>
            <a:custGeom>
              <a:avLst/>
              <a:gdLst/>
              <a:ahLst/>
              <a:cxnLst/>
              <a:rect l="l" t="t" r="r" b="b"/>
              <a:pathLst>
                <a:path w="9517" h="9510"/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0C3E8BC-BBFA-846A-BA84-97FB38914A84}"/>
                </a:ext>
              </a:extLst>
            </p:cNvPr>
            <p:cNvSpPr/>
            <p:nvPr/>
          </p:nvSpPr>
          <p:spPr>
            <a:xfrm flipV="1">
              <a:off x="7662340" y="5024057"/>
              <a:ext cx="113861" cy="130149"/>
            </a:xfrm>
            <a:custGeom>
              <a:avLst/>
              <a:gdLst>
                <a:gd name="connsiteX0" fmla="*/ 55521 w 113861"/>
                <a:gd name="connsiteY0" fmla="*/ 111556 h 130149"/>
                <a:gd name="connsiteX1" fmla="*/ 29616 w 113861"/>
                <a:gd name="connsiteY1" fmla="*/ 98771 h 130149"/>
                <a:gd name="connsiteX2" fmla="*/ 20083 w 113861"/>
                <a:gd name="connsiteY2" fmla="*/ 63746 h 130149"/>
                <a:gd name="connsiteX3" fmla="*/ 29545 w 113861"/>
                <a:gd name="connsiteY3" fmla="*/ 28720 h 130149"/>
                <a:gd name="connsiteX4" fmla="*/ 55521 w 113861"/>
                <a:gd name="connsiteY4" fmla="*/ 15936 h 130149"/>
                <a:gd name="connsiteX5" fmla="*/ 81320 w 113861"/>
                <a:gd name="connsiteY5" fmla="*/ 28756 h 130149"/>
                <a:gd name="connsiteX6" fmla="*/ 90852 w 113861"/>
                <a:gd name="connsiteY6" fmla="*/ 63746 h 130149"/>
                <a:gd name="connsiteX7" fmla="*/ 81320 w 113861"/>
                <a:gd name="connsiteY7" fmla="*/ 98665 h 130149"/>
                <a:gd name="connsiteX8" fmla="*/ 55521 w 113861"/>
                <a:gd name="connsiteY8" fmla="*/ 111556 h 130149"/>
                <a:gd name="connsiteX9" fmla="*/ 55521 w 113861"/>
                <a:gd name="connsiteY9" fmla="*/ 128803 h 130149"/>
                <a:gd name="connsiteX10" fmla="*/ 97267 w 113861"/>
                <a:gd name="connsiteY10" fmla="*/ 111520 h 130149"/>
                <a:gd name="connsiteX11" fmla="*/ 112469 w 113861"/>
                <a:gd name="connsiteY11" fmla="*/ 63746 h 130149"/>
                <a:gd name="connsiteX12" fmla="*/ 97267 w 113861"/>
                <a:gd name="connsiteY12" fmla="*/ 15971 h 130149"/>
                <a:gd name="connsiteX13" fmla="*/ 55521 w 113861"/>
                <a:gd name="connsiteY13" fmla="*/ -1347 h 130149"/>
                <a:gd name="connsiteX14" fmla="*/ 13705 w 113861"/>
                <a:gd name="connsiteY14" fmla="*/ 15971 h 130149"/>
                <a:gd name="connsiteX15" fmla="*/ -1392 w 113861"/>
                <a:gd name="connsiteY15" fmla="*/ 63746 h 130149"/>
                <a:gd name="connsiteX16" fmla="*/ 13705 w 113861"/>
                <a:gd name="connsiteY16" fmla="*/ 111520 h 130149"/>
                <a:gd name="connsiteX17" fmla="*/ 55521 w 113861"/>
                <a:gd name="connsiteY17" fmla="*/ 128803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861" h="130149">
                  <a:moveTo>
                    <a:pt x="55521" y="111556"/>
                  </a:moveTo>
                  <a:cubicBezTo>
                    <a:pt x="44606" y="111556"/>
                    <a:pt x="35971" y="107294"/>
                    <a:pt x="29616" y="98771"/>
                  </a:cubicBezTo>
                  <a:cubicBezTo>
                    <a:pt x="23261" y="90248"/>
                    <a:pt x="20083" y="78573"/>
                    <a:pt x="20083" y="63746"/>
                  </a:cubicBezTo>
                  <a:cubicBezTo>
                    <a:pt x="20083" y="48919"/>
                    <a:pt x="23237" y="37244"/>
                    <a:pt x="29545" y="28720"/>
                  </a:cubicBezTo>
                  <a:cubicBezTo>
                    <a:pt x="35877" y="20197"/>
                    <a:pt x="44535" y="15936"/>
                    <a:pt x="55521" y="15936"/>
                  </a:cubicBezTo>
                  <a:cubicBezTo>
                    <a:pt x="66389" y="15936"/>
                    <a:pt x="74988" y="20209"/>
                    <a:pt x="81320" y="28756"/>
                  </a:cubicBezTo>
                  <a:cubicBezTo>
                    <a:pt x="87675" y="37326"/>
                    <a:pt x="90852" y="48989"/>
                    <a:pt x="90852" y="63746"/>
                  </a:cubicBezTo>
                  <a:cubicBezTo>
                    <a:pt x="90852" y="78431"/>
                    <a:pt x="87675" y="90071"/>
                    <a:pt x="81320" y="98665"/>
                  </a:cubicBezTo>
                  <a:cubicBezTo>
                    <a:pt x="74988" y="107259"/>
                    <a:pt x="66389" y="111556"/>
                    <a:pt x="55521" y="111556"/>
                  </a:cubicBezTo>
                  <a:close/>
                  <a:moveTo>
                    <a:pt x="55521" y="128803"/>
                  </a:moveTo>
                  <a:cubicBezTo>
                    <a:pt x="73240" y="128803"/>
                    <a:pt x="87155" y="123042"/>
                    <a:pt x="97267" y="111520"/>
                  </a:cubicBezTo>
                  <a:cubicBezTo>
                    <a:pt x="107402" y="100022"/>
                    <a:pt x="112469" y="84098"/>
                    <a:pt x="112469" y="63746"/>
                  </a:cubicBezTo>
                  <a:cubicBezTo>
                    <a:pt x="112469" y="43465"/>
                    <a:pt x="107402" y="27540"/>
                    <a:pt x="97267" y="15971"/>
                  </a:cubicBezTo>
                  <a:cubicBezTo>
                    <a:pt x="87155" y="4426"/>
                    <a:pt x="73240" y="-1347"/>
                    <a:pt x="55521" y="-1347"/>
                  </a:cubicBezTo>
                  <a:cubicBezTo>
                    <a:pt x="37731" y="-1347"/>
                    <a:pt x="23793" y="4426"/>
                    <a:pt x="13705" y="15971"/>
                  </a:cubicBezTo>
                  <a:cubicBezTo>
                    <a:pt x="3640" y="27540"/>
                    <a:pt x="-1392" y="43465"/>
                    <a:pt x="-1392" y="63746"/>
                  </a:cubicBezTo>
                  <a:cubicBezTo>
                    <a:pt x="-1392" y="84098"/>
                    <a:pt x="3640" y="100022"/>
                    <a:pt x="13705" y="111520"/>
                  </a:cubicBezTo>
                  <a:cubicBezTo>
                    <a:pt x="23793" y="123042"/>
                    <a:pt x="37731" y="128803"/>
                    <a:pt x="55521" y="128803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0A49F60-714B-BC36-E194-5146F443B3DD}"/>
                </a:ext>
              </a:extLst>
            </p:cNvPr>
            <p:cNvSpPr/>
            <p:nvPr/>
          </p:nvSpPr>
          <p:spPr>
            <a:xfrm flipV="1">
              <a:off x="7793801" y="4978762"/>
              <a:ext cx="78955" cy="172222"/>
            </a:xfrm>
            <a:custGeom>
              <a:avLst/>
              <a:gdLst>
                <a:gd name="connsiteX0" fmla="*/ 78274 w 78955"/>
                <a:gd name="connsiteY0" fmla="*/ 170188 h 172222"/>
                <a:gd name="connsiteX1" fmla="*/ 78274 w 78955"/>
                <a:gd name="connsiteY1" fmla="*/ 153225 h 172222"/>
                <a:gd name="connsiteX2" fmla="*/ 58783 w 78955"/>
                <a:gd name="connsiteY2" fmla="*/ 153225 h 172222"/>
                <a:gd name="connsiteX3" fmla="*/ 43545 w 78955"/>
                <a:gd name="connsiteY3" fmla="*/ 148798 h 172222"/>
                <a:gd name="connsiteX4" fmla="*/ 39292 w 78955"/>
                <a:gd name="connsiteY4" fmla="*/ 132861 h 172222"/>
                <a:gd name="connsiteX5" fmla="*/ 39292 w 78955"/>
                <a:gd name="connsiteY5" fmla="*/ 121918 h 172222"/>
                <a:gd name="connsiteX6" fmla="*/ 72852 w 78955"/>
                <a:gd name="connsiteY6" fmla="*/ 121918 h 172222"/>
                <a:gd name="connsiteX7" fmla="*/ 72852 w 78955"/>
                <a:gd name="connsiteY7" fmla="*/ 106087 h 172222"/>
                <a:gd name="connsiteX8" fmla="*/ 39292 w 78955"/>
                <a:gd name="connsiteY8" fmla="*/ 106087 h 172222"/>
                <a:gd name="connsiteX9" fmla="*/ 39292 w 78955"/>
                <a:gd name="connsiteY9" fmla="*/ -2034 h 172222"/>
                <a:gd name="connsiteX10" fmla="*/ 18809 w 78955"/>
                <a:gd name="connsiteY10" fmla="*/ -2034 h 172222"/>
                <a:gd name="connsiteX11" fmla="*/ 18809 w 78955"/>
                <a:gd name="connsiteY11" fmla="*/ 106087 h 172222"/>
                <a:gd name="connsiteX12" fmla="*/ -681 w 78955"/>
                <a:gd name="connsiteY12" fmla="*/ 106087 h 172222"/>
                <a:gd name="connsiteX13" fmla="*/ -681 w 78955"/>
                <a:gd name="connsiteY13" fmla="*/ 121918 h 172222"/>
                <a:gd name="connsiteX14" fmla="*/ 18809 w 78955"/>
                <a:gd name="connsiteY14" fmla="*/ 121918 h 172222"/>
                <a:gd name="connsiteX15" fmla="*/ 18809 w 78955"/>
                <a:gd name="connsiteY15" fmla="*/ 130559 h 172222"/>
                <a:gd name="connsiteX16" fmla="*/ 28448 w 78955"/>
                <a:gd name="connsiteY16" fmla="*/ 160697 h 172222"/>
                <a:gd name="connsiteX17" fmla="*/ 58996 w 78955"/>
                <a:gd name="connsiteY17" fmla="*/ 170188 h 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55" h="172222">
                  <a:moveTo>
                    <a:pt x="78274" y="170188"/>
                  </a:moveTo>
                  <a:lnTo>
                    <a:pt x="78274" y="153225"/>
                  </a:lnTo>
                  <a:lnTo>
                    <a:pt x="58783" y="153225"/>
                  </a:lnTo>
                  <a:cubicBezTo>
                    <a:pt x="51483" y="153225"/>
                    <a:pt x="46404" y="151749"/>
                    <a:pt x="43545" y="148798"/>
                  </a:cubicBezTo>
                  <a:cubicBezTo>
                    <a:pt x="40710" y="145847"/>
                    <a:pt x="39292" y="140534"/>
                    <a:pt x="39292" y="132861"/>
                  </a:cubicBezTo>
                  <a:lnTo>
                    <a:pt x="39292" y="121918"/>
                  </a:lnTo>
                  <a:lnTo>
                    <a:pt x="72852" y="121918"/>
                  </a:lnTo>
                  <a:lnTo>
                    <a:pt x="72852" y="106087"/>
                  </a:lnTo>
                  <a:lnTo>
                    <a:pt x="39292" y="106087"/>
                  </a:lnTo>
                  <a:lnTo>
                    <a:pt x="39292" y="-2034"/>
                  </a:lnTo>
                  <a:lnTo>
                    <a:pt x="18809" y="-2034"/>
                  </a:lnTo>
                  <a:lnTo>
                    <a:pt x="18809" y="106087"/>
                  </a:lnTo>
                  <a:lnTo>
                    <a:pt x="-681" y="106087"/>
                  </a:lnTo>
                  <a:lnTo>
                    <a:pt x="-681" y="121918"/>
                  </a:lnTo>
                  <a:lnTo>
                    <a:pt x="18809" y="121918"/>
                  </a:lnTo>
                  <a:lnTo>
                    <a:pt x="18809" y="130559"/>
                  </a:lnTo>
                  <a:cubicBezTo>
                    <a:pt x="18809" y="144347"/>
                    <a:pt x="22022" y="154393"/>
                    <a:pt x="28448" y="160697"/>
                  </a:cubicBezTo>
                  <a:cubicBezTo>
                    <a:pt x="34874" y="167025"/>
                    <a:pt x="45057" y="170188"/>
                    <a:pt x="58996" y="170188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AACB8FE-FAD3-31A7-6DC7-D512ABB2BF09}"/>
                </a:ext>
              </a:extLst>
            </p:cNvPr>
            <p:cNvSpPr/>
            <p:nvPr/>
          </p:nvSpPr>
          <p:spPr>
            <a:xfrm flipV="1">
              <a:off x="7866437" y="5150984"/>
              <a:ext cx="9517" cy="9510"/>
            </a:xfrm>
            <a:custGeom>
              <a:avLst/>
              <a:gdLst/>
              <a:ahLst/>
              <a:cxnLst/>
              <a:rect l="l" t="t" r="r" b="b"/>
              <a:pathLst>
                <a:path w="9517" h="9510"/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F01AB5E-4F06-5381-67B6-A4B8E09512CA}"/>
                </a:ext>
              </a:extLst>
            </p:cNvPr>
            <p:cNvSpPr/>
            <p:nvPr/>
          </p:nvSpPr>
          <p:spPr>
            <a:xfrm flipV="1">
              <a:off x="7952827" y="5024057"/>
              <a:ext cx="94795" cy="130149"/>
            </a:xfrm>
            <a:custGeom>
              <a:avLst/>
              <a:gdLst>
                <a:gd name="connsiteX0" fmla="*/ 87046 w 94795"/>
                <a:gd name="connsiteY0" fmla="*/ 122180 h 130149"/>
                <a:gd name="connsiteX1" fmla="*/ 87046 w 94795"/>
                <a:gd name="connsiteY1" fmla="*/ 102915 h 130149"/>
                <a:gd name="connsiteX2" fmla="*/ 69115 w 94795"/>
                <a:gd name="connsiteY2" fmla="*/ 109537 h 130149"/>
                <a:gd name="connsiteX3" fmla="*/ 49837 w 94795"/>
                <a:gd name="connsiteY3" fmla="*/ 111768 h 130149"/>
                <a:gd name="connsiteX4" fmla="*/ 27086 w 94795"/>
                <a:gd name="connsiteY4" fmla="*/ 107129 h 130149"/>
                <a:gd name="connsiteX5" fmla="*/ 19502 w 94795"/>
                <a:gd name="connsiteY5" fmla="*/ 93176 h 130149"/>
                <a:gd name="connsiteX6" fmla="*/ 24924 w 94795"/>
                <a:gd name="connsiteY6" fmla="*/ 82055 h 130149"/>
                <a:gd name="connsiteX7" fmla="*/ 46753 w 94795"/>
                <a:gd name="connsiteY7" fmla="*/ 74370 h 130149"/>
                <a:gd name="connsiteX8" fmla="*/ 53735 w 94795"/>
                <a:gd name="connsiteY8" fmla="*/ 72812 h 130149"/>
                <a:gd name="connsiteX9" fmla="*/ 84566 w 94795"/>
                <a:gd name="connsiteY9" fmla="*/ 59708 h 130149"/>
                <a:gd name="connsiteX10" fmla="*/ 93708 w 94795"/>
                <a:gd name="connsiteY10" fmla="*/ 36087 h 130149"/>
                <a:gd name="connsiteX11" fmla="*/ 80029 w 94795"/>
                <a:gd name="connsiteY11" fmla="*/ 8711 h 130149"/>
                <a:gd name="connsiteX12" fmla="*/ 42430 w 94795"/>
                <a:gd name="connsiteY12" fmla="*/ -1347 h 130149"/>
                <a:gd name="connsiteX13" fmla="*/ 21664 w 94795"/>
                <a:gd name="connsiteY13" fmla="*/ 601 h 130149"/>
                <a:gd name="connsiteX14" fmla="*/ -1087 w 94795"/>
                <a:gd name="connsiteY14" fmla="*/ 6409 h 130149"/>
                <a:gd name="connsiteX15" fmla="*/ -1087 w 94795"/>
                <a:gd name="connsiteY15" fmla="*/ 27445 h 130149"/>
                <a:gd name="connsiteX16" fmla="*/ 21167 w 94795"/>
                <a:gd name="connsiteY16" fmla="*/ 18627 h 130149"/>
                <a:gd name="connsiteX17" fmla="*/ 42891 w 94795"/>
                <a:gd name="connsiteY17" fmla="*/ 15723 h 130149"/>
                <a:gd name="connsiteX18" fmla="*/ 65004 w 94795"/>
                <a:gd name="connsiteY18" fmla="*/ 20646 h 130149"/>
                <a:gd name="connsiteX19" fmla="*/ 72765 w 94795"/>
                <a:gd name="connsiteY19" fmla="*/ 34528 h 130149"/>
                <a:gd name="connsiteX20" fmla="*/ 67166 w 94795"/>
                <a:gd name="connsiteY20" fmla="*/ 47242 h 130149"/>
                <a:gd name="connsiteX21" fmla="*/ 42643 w 94795"/>
                <a:gd name="connsiteY21" fmla="*/ 55777 h 130149"/>
                <a:gd name="connsiteX22" fmla="*/ 35555 w 94795"/>
                <a:gd name="connsiteY22" fmla="*/ 57442 h 130149"/>
                <a:gd name="connsiteX23" fmla="*/ 8197 w 94795"/>
                <a:gd name="connsiteY23" fmla="*/ 69660 h 130149"/>
                <a:gd name="connsiteX24" fmla="*/ -201 w 94795"/>
                <a:gd name="connsiteY24" fmla="*/ 92290 h 130149"/>
                <a:gd name="connsiteX25" fmla="*/ 12202 w 94795"/>
                <a:gd name="connsiteY25" fmla="*/ 119276 h 130149"/>
                <a:gd name="connsiteX26" fmla="*/ 47427 w 94795"/>
                <a:gd name="connsiteY26" fmla="*/ 128803 h 130149"/>
                <a:gd name="connsiteX27" fmla="*/ 68654 w 94795"/>
                <a:gd name="connsiteY27" fmla="*/ 127138 h 130149"/>
                <a:gd name="connsiteX28" fmla="*/ 87046 w 94795"/>
                <a:gd name="connsiteY28" fmla="*/ 122180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4795" h="130149">
                  <a:moveTo>
                    <a:pt x="87046" y="122180"/>
                  </a:moveTo>
                  <a:lnTo>
                    <a:pt x="87046" y="102915"/>
                  </a:lnTo>
                  <a:cubicBezTo>
                    <a:pt x="81305" y="105866"/>
                    <a:pt x="75328" y="108074"/>
                    <a:pt x="69115" y="109537"/>
                  </a:cubicBezTo>
                  <a:cubicBezTo>
                    <a:pt x="62925" y="111025"/>
                    <a:pt x="56499" y="111768"/>
                    <a:pt x="49837" y="111768"/>
                  </a:cubicBezTo>
                  <a:cubicBezTo>
                    <a:pt x="39725" y="111768"/>
                    <a:pt x="32141" y="110222"/>
                    <a:pt x="27086" y="107129"/>
                  </a:cubicBezTo>
                  <a:cubicBezTo>
                    <a:pt x="22030" y="104036"/>
                    <a:pt x="19502" y="99385"/>
                    <a:pt x="19502" y="93176"/>
                  </a:cubicBezTo>
                  <a:cubicBezTo>
                    <a:pt x="19502" y="88454"/>
                    <a:pt x="21309" y="84747"/>
                    <a:pt x="24924" y="82055"/>
                  </a:cubicBezTo>
                  <a:cubicBezTo>
                    <a:pt x="28539" y="79364"/>
                    <a:pt x="35815" y="76802"/>
                    <a:pt x="46753" y="74370"/>
                  </a:cubicBezTo>
                  <a:lnTo>
                    <a:pt x="53735" y="72812"/>
                  </a:lnTo>
                  <a:cubicBezTo>
                    <a:pt x="68193" y="69719"/>
                    <a:pt x="78470" y="65351"/>
                    <a:pt x="84566" y="59708"/>
                  </a:cubicBezTo>
                  <a:cubicBezTo>
                    <a:pt x="90661" y="54066"/>
                    <a:pt x="93708" y="46192"/>
                    <a:pt x="93708" y="36087"/>
                  </a:cubicBezTo>
                  <a:cubicBezTo>
                    <a:pt x="93708" y="24565"/>
                    <a:pt x="89149" y="15440"/>
                    <a:pt x="80029" y="8711"/>
                  </a:cubicBezTo>
                  <a:cubicBezTo>
                    <a:pt x="70910" y="2006"/>
                    <a:pt x="58377" y="-1347"/>
                    <a:pt x="42430" y="-1347"/>
                  </a:cubicBezTo>
                  <a:cubicBezTo>
                    <a:pt x="35792" y="-1347"/>
                    <a:pt x="28869" y="-698"/>
                    <a:pt x="21664" y="601"/>
                  </a:cubicBezTo>
                  <a:cubicBezTo>
                    <a:pt x="14458" y="1899"/>
                    <a:pt x="6874" y="3835"/>
                    <a:pt x="-1087" y="6409"/>
                  </a:cubicBezTo>
                  <a:lnTo>
                    <a:pt x="-1087" y="27445"/>
                  </a:lnTo>
                  <a:cubicBezTo>
                    <a:pt x="6449" y="23526"/>
                    <a:pt x="13867" y="20587"/>
                    <a:pt x="21167" y="18627"/>
                  </a:cubicBezTo>
                  <a:cubicBezTo>
                    <a:pt x="28468" y="16691"/>
                    <a:pt x="35709" y="15723"/>
                    <a:pt x="42891" y="15723"/>
                  </a:cubicBezTo>
                  <a:cubicBezTo>
                    <a:pt x="52483" y="15723"/>
                    <a:pt x="59854" y="17364"/>
                    <a:pt x="65004" y="20646"/>
                  </a:cubicBezTo>
                  <a:cubicBezTo>
                    <a:pt x="70178" y="23928"/>
                    <a:pt x="72765" y="28555"/>
                    <a:pt x="72765" y="34528"/>
                  </a:cubicBezTo>
                  <a:cubicBezTo>
                    <a:pt x="72765" y="40053"/>
                    <a:pt x="70898" y="44291"/>
                    <a:pt x="67166" y="47242"/>
                  </a:cubicBezTo>
                  <a:cubicBezTo>
                    <a:pt x="63456" y="50193"/>
                    <a:pt x="55282" y="53039"/>
                    <a:pt x="42643" y="55777"/>
                  </a:cubicBezTo>
                  <a:lnTo>
                    <a:pt x="35555" y="57442"/>
                  </a:lnTo>
                  <a:cubicBezTo>
                    <a:pt x="22939" y="60086"/>
                    <a:pt x="13820" y="64159"/>
                    <a:pt x="8197" y="69660"/>
                  </a:cubicBezTo>
                  <a:cubicBezTo>
                    <a:pt x="2598" y="75161"/>
                    <a:pt x="-201" y="82704"/>
                    <a:pt x="-201" y="92290"/>
                  </a:cubicBezTo>
                  <a:cubicBezTo>
                    <a:pt x="-201" y="103953"/>
                    <a:pt x="3933" y="112949"/>
                    <a:pt x="12202" y="119276"/>
                  </a:cubicBezTo>
                  <a:cubicBezTo>
                    <a:pt x="20471" y="125627"/>
                    <a:pt x="32212" y="128803"/>
                    <a:pt x="47427" y="128803"/>
                  </a:cubicBezTo>
                  <a:cubicBezTo>
                    <a:pt x="54940" y="128803"/>
                    <a:pt x="62015" y="128248"/>
                    <a:pt x="68654" y="127138"/>
                  </a:cubicBezTo>
                  <a:cubicBezTo>
                    <a:pt x="75316" y="126052"/>
                    <a:pt x="81447" y="124400"/>
                    <a:pt x="87046" y="122180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595D2E7-73E5-2CFB-AB37-13CBABDF1382}"/>
                </a:ext>
              </a:extLst>
            </p:cNvPr>
            <p:cNvSpPr/>
            <p:nvPr/>
          </p:nvSpPr>
          <p:spPr>
            <a:xfrm flipV="1">
              <a:off x="8071203" y="5024057"/>
              <a:ext cx="113861" cy="130149"/>
            </a:xfrm>
            <a:custGeom>
              <a:avLst/>
              <a:gdLst>
                <a:gd name="connsiteX0" fmla="*/ 55564 w 113861"/>
                <a:gd name="connsiteY0" fmla="*/ 111556 h 130149"/>
                <a:gd name="connsiteX1" fmla="*/ 29659 w 113861"/>
                <a:gd name="connsiteY1" fmla="*/ 98771 h 130149"/>
                <a:gd name="connsiteX2" fmla="*/ 20126 w 113861"/>
                <a:gd name="connsiteY2" fmla="*/ 63746 h 130149"/>
                <a:gd name="connsiteX3" fmla="*/ 29588 w 113861"/>
                <a:gd name="connsiteY3" fmla="*/ 28720 h 130149"/>
                <a:gd name="connsiteX4" fmla="*/ 55564 w 113861"/>
                <a:gd name="connsiteY4" fmla="*/ 15936 h 130149"/>
                <a:gd name="connsiteX5" fmla="*/ 81363 w 113861"/>
                <a:gd name="connsiteY5" fmla="*/ 28756 h 130149"/>
                <a:gd name="connsiteX6" fmla="*/ 90895 w 113861"/>
                <a:gd name="connsiteY6" fmla="*/ 63746 h 130149"/>
                <a:gd name="connsiteX7" fmla="*/ 81363 w 113861"/>
                <a:gd name="connsiteY7" fmla="*/ 98665 h 130149"/>
                <a:gd name="connsiteX8" fmla="*/ 55564 w 113861"/>
                <a:gd name="connsiteY8" fmla="*/ 111556 h 130149"/>
                <a:gd name="connsiteX9" fmla="*/ 55564 w 113861"/>
                <a:gd name="connsiteY9" fmla="*/ 128803 h 130149"/>
                <a:gd name="connsiteX10" fmla="*/ 97310 w 113861"/>
                <a:gd name="connsiteY10" fmla="*/ 111520 h 130149"/>
                <a:gd name="connsiteX11" fmla="*/ 112512 w 113861"/>
                <a:gd name="connsiteY11" fmla="*/ 63746 h 130149"/>
                <a:gd name="connsiteX12" fmla="*/ 97310 w 113861"/>
                <a:gd name="connsiteY12" fmla="*/ 15971 h 130149"/>
                <a:gd name="connsiteX13" fmla="*/ 55564 w 113861"/>
                <a:gd name="connsiteY13" fmla="*/ -1347 h 130149"/>
                <a:gd name="connsiteX14" fmla="*/ 13747 w 113861"/>
                <a:gd name="connsiteY14" fmla="*/ 15971 h 130149"/>
                <a:gd name="connsiteX15" fmla="*/ -1349 w 113861"/>
                <a:gd name="connsiteY15" fmla="*/ 63746 h 130149"/>
                <a:gd name="connsiteX16" fmla="*/ 13747 w 113861"/>
                <a:gd name="connsiteY16" fmla="*/ 111520 h 130149"/>
                <a:gd name="connsiteX17" fmla="*/ 55564 w 113861"/>
                <a:gd name="connsiteY17" fmla="*/ 128803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861" h="130149">
                  <a:moveTo>
                    <a:pt x="55564" y="111556"/>
                  </a:moveTo>
                  <a:cubicBezTo>
                    <a:pt x="44649" y="111556"/>
                    <a:pt x="36014" y="107294"/>
                    <a:pt x="29659" y="98771"/>
                  </a:cubicBezTo>
                  <a:cubicBezTo>
                    <a:pt x="23304" y="90248"/>
                    <a:pt x="20126" y="78573"/>
                    <a:pt x="20126" y="63746"/>
                  </a:cubicBezTo>
                  <a:cubicBezTo>
                    <a:pt x="20126" y="48919"/>
                    <a:pt x="23280" y="37244"/>
                    <a:pt x="29588" y="28720"/>
                  </a:cubicBezTo>
                  <a:cubicBezTo>
                    <a:pt x="35920" y="20197"/>
                    <a:pt x="44578" y="15936"/>
                    <a:pt x="55564" y="15936"/>
                  </a:cubicBezTo>
                  <a:cubicBezTo>
                    <a:pt x="66432" y="15936"/>
                    <a:pt x="75031" y="20209"/>
                    <a:pt x="81363" y="28756"/>
                  </a:cubicBezTo>
                  <a:cubicBezTo>
                    <a:pt x="87718" y="37326"/>
                    <a:pt x="90895" y="48989"/>
                    <a:pt x="90895" y="63746"/>
                  </a:cubicBezTo>
                  <a:cubicBezTo>
                    <a:pt x="90895" y="78431"/>
                    <a:pt x="87718" y="90071"/>
                    <a:pt x="81363" y="98665"/>
                  </a:cubicBezTo>
                  <a:cubicBezTo>
                    <a:pt x="75031" y="107259"/>
                    <a:pt x="66432" y="111556"/>
                    <a:pt x="55564" y="111556"/>
                  </a:cubicBezTo>
                  <a:close/>
                  <a:moveTo>
                    <a:pt x="55564" y="128803"/>
                  </a:moveTo>
                  <a:cubicBezTo>
                    <a:pt x="73283" y="128803"/>
                    <a:pt x="87198" y="123042"/>
                    <a:pt x="97310" y="111520"/>
                  </a:cubicBezTo>
                  <a:cubicBezTo>
                    <a:pt x="107445" y="100022"/>
                    <a:pt x="112512" y="84098"/>
                    <a:pt x="112512" y="63746"/>
                  </a:cubicBezTo>
                  <a:cubicBezTo>
                    <a:pt x="112512" y="43465"/>
                    <a:pt x="107445" y="27540"/>
                    <a:pt x="97310" y="15971"/>
                  </a:cubicBezTo>
                  <a:cubicBezTo>
                    <a:pt x="87198" y="4426"/>
                    <a:pt x="73283" y="-1347"/>
                    <a:pt x="55564" y="-1347"/>
                  </a:cubicBezTo>
                  <a:cubicBezTo>
                    <a:pt x="37774" y="-1347"/>
                    <a:pt x="23836" y="4426"/>
                    <a:pt x="13747" y="15971"/>
                  </a:cubicBezTo>
                  <a:cubicBezTo>
                    <a:pt x="3683" y="27540"/>
                    <a:pt x="-1349" y="43465"/>
                    <a:pt x="-1349" y="63746"/>
                  </a:cubicBezTo>
                  <a:cubicBezTo>
                    <a:pt x="-1349" y="84098"/>
                    <a:pt x="3683" y="100022"/>
                    <a:pt x="13747" y="111520"/>
                  </a:cubicBezTo>
                  <a:cubicBezTo>
                    <a:pt x="23836" y="123042"/>
                    <a:pt x="37774" y="128803"/>
                    <a:pt x="55564" y="128803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7380C37-B7A4-0353-C0B7-BD83520CFC6E}"/>
                </a:ext>
              </a:extLst>
            </p:cNvPr>
            <p:cNvSpPr/>
            <p:nvPr/>
          </p:nvSpPr>
          <p:spPr>
            <a:xfrm flipV="1">
              <a:off x="8216731" y="5027032"/>
              <a:ext cx="103867" cy="127175"/>
            </a:xfrm>
            <a:custGeom>
              <a:avLst/>
              <a:gdLst>
                <a:gd name="connsiteX0" fmla="*/ -1384 w 103867"/>
                <a:gd name="connsiteY0" fmla="*/ 50826 h 127175"/>
                <a:gd name="connsiteX1" fmla="*/ -1384 w 103867"/>
                <a:gd name="connsiteY1" fmla="*/ 125870 h 127175"/>
                <a:gd name="connsiteX2" fmla="*/ 18992 w 103867"/>
                <a:gd name="connsiteY2" fmla="*/ 125870 h 127175"/>
                <a:gd name="connsiteX3" fmla="*/ 18992 w 103867"/>
                <a:gd name="connsiteY3" fmla="*/ 51605 h 127175"/>
                <a:gd name="connsiteX4" fmla="*/ 25832 w 103867"/>
                <a:gd name="connsiteY4" fmla="*/ 25186 h 127175"/>
                <a:gd name="connsiteX5" fmla="*/ 46457 w 103867"/>
                <a:gd name="connsiteY5" fmla="*/ 16403 h 127175"/>
                <a:gd name="connsiteX6" fmla="*/ 72503 w 103867"/>
                <a:gd name="connsiteY6" fmla="*/ 26921 h 127175"/>
                <a:gd name="connsiteX7" fmla="*/ 82107 w 103867"/>
                <a:gd name="connsiteY7" fmla="*/ 55607 h 127175"/>
                <a:gd name="connsiteX8" fmla="*/ 82107 w 103867"/>
                <a:gd name="connsiteY8" fmla="*/ 125870 h 127175"/>
                <a:gd name="connsiteX9" fmla="*/ 102484 w 103867"/>
                <a:gd name="connsiteY9" fmla="*/ 125870 h 127175"/>
                <a:gd name="connsiteX10" fmla="*/ 102484 w 103867"/>
                <a:gd name="connsiteY10" fmla="*/ 1918 h 127175"/>
                <a:gd name="connsiteX11" fmla="*/ 82107 w 103867"/>
                <a:gd name="connsiteY11" fmla="*/ 1918 h 127175"/>
                <a:gd name="connsiteX12" fmla="*/ 82107 w 103867"/>
                <a:gd name="connsiteY12" fmla="*/ 20971 h 127175"/>
                <a:gd name="connsiteX13" fmla="*/ 64884 w 103867"/>
                <a:gd name="connsiteY13" fmla="*/ 4185 h 127175"/>
                <a:gd name="connsiteX14" fmla="*/ 42133 w 103867"/>
                <a:gd name="connsiteY14" fmla="*/ -1305 h 127175"/>
                <a:gd name="connsiteX15" fmla="*/ 9672 w 103867"/>
                <a:gd name="connsiteY15" fmla="*/ 11976 h 127175"/>
                <a:gd name="connsiteX16" fmla="*/ -1384 w 103867"/>
                <a:gd name="connsiteY16" fmla="*/ 50826 h 12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67" h="127175">
                  <a:moveTo>
                    <a:pt x="-1384" y="50826"/>
                  </a:moveTo>
                  <a:lnTo>
                    <a:pt x="-1384" y="125870"/>
                  </a:lnTo>
                  <a:lnTo>
                    <a:pt x="18992" y="125870"/>
                  </a:lnTo>
                  <a:lnTo>
                    <a:pt x="18992" y="51605"/>
                  </a:lnTo>
                  <a:cubicBezTo>
                    <a:pt x="18992" y="39871"/>
                    <a:pt x="21272" y="31064"/>
                    <a:pt x="25832" y="25186"/>
                  </a:cubicBezTo>
                  <a:cubicBezTo>
                    <a:pt x="30415" y="19330"/>
                    <a:pt x="37290" y="16403"/>
                    <a:pt x="46457" y="16403"/>
                  </a:cubicBezTo>
                  <a:cubicBezTo>
                    <a:pt x="57442" y="16403"/>
                    <a:pt x="66125" y="19909"/>
                    <a:pt x="72503" y="26921"/>
                  </a:cubicBezTo>
                  <a:cubicBezTo>
                    <a:pt x="78906" y="33933"/>
                    <a:pt x="82107" y="43495"/>
                    <a:pt x="82107" y="55607"/>
                  </a:cubicBezTo>
                  <a:lnTo>
                    <a:pt x="82107" y="125870"/>
                  </a:lnTo>
                  <a:lnTo>
                    <a:pt x="102484" y="125870"/>
                  </a:lnTo>
                  <a:lnTo>
                    <a:pt x="102484" y="1918"/>
                  </a:lnTo>
                  <a:lnTo>
                    <a:pt x="82107" y="1918"/>
                  </a:lnTo>
                  <a:lnTo>
                    <a:pt x="82107" y="20971"/>
                  </a:lnTo>
                  <a:cubicBezTo>
                    <a:pt x="77169" y="13440"/>
                    <a:pt x="71429" y="7844"/>
                    <a:pt x="64884" y="4185"/>
                  </a:cubicBezTo>
                  <a:cubicBezTo>
                    <a:pt x="58364" y="525"/>
                    <a:pt x="50780" y="-1305"/>
                    <a:pt x="42133" y="-1305"/>
                  </a:cubicBezTo>
                  <a:cubicBezTo>
                    <a:pt x="27887" y="-1305"/>
                    <a:pt x="17067" y="3122"/>
                    <a:pt x="9672" y="11976"/>
                  </a:cubicBezTo>
                  <a:cubicBezTo>
                    <a:pt x="2301" y="20830"/>
                    <a:pt x="-1384" y="33780"/>
                    <a:pt x="-1384" y="50826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3E6175C-9CD3-3BCD-C71F-B4A9193C486C}"/>
                </a:ext>
              </a:extLst>
            </p:cNvPr>
            <p:cNvSpPr/>
            <p:nvPr/>
          </p:nvSpPr>
          <p:spPr>
            <a:xfrm flipV="1">
              <a:off x="8361787" y="5024057"/>
              <a:ext cx="72647" cy="126927"/>
            </a:xfrm>
            <a:custGeom>
              <a:avLst/>
              <a:gdLst>
                <a:gd name="connsiteX0" fmla="*/ 71680 w 72647"/>
                <a:gd name="connsiteY0" fmla="*/ 103542 h 126927"/>
                <a:gd name="connsiteX1" fmla="*/ 64203 w 72647"/>
                <a:gd name="connsiteY1" fmla="*/ 106446 h 126927"/>
                <a:gd name="connsiteX2" fmla="*/ 55308 w 72647"/>
                <a:gd name="connsiteY2" fmla="*/ 107402 h 126927"/>
                <a:gd name="connsiteX3" fmla="*/ 28765 w 72647"/>
                <a:gd name="connsiteY3" fmla="*/ 96176 h 126927"/>
                <a:gd name="connsiteX4" fmla="*/ 19516 w 72647"/>
                <a:gd name="connsiteY4" fmla="*/ 63913 h 126927"/>
                <a:gd name="connsiteX5" fmla="*/ 19516 w 72647"/>
                <a:gd name="connsiteY5" fmla="*/ -1393 h 126927"/>
                <a:gd name="connsiteX6" fmla="*/ -967 w 72647"/>
                <a:gd name="connsiteY6" fmla="*/ -1393 h 126927"/>
                <a:gd name="connsiteX7" fmla="*/ -967 w 72647"/>
                <a:gd name="connsiteY7" fmla="*/ 122560 h 126927"/>
                <a:gd name="connsiteX8" fmla="*/ 19516 w 72647"/>
                <a:gd name="connsiteY8" fmla="*/ 122560 h 126927"/>
                <a:gd name="connsiteX9" fmla="*/ 19516 w 72647"/>
                <a:gd name="connsiteY9" fmla="*/ 103294 h 126927"/>
                <a:gd name="connsiteX10" fmla="*/ 36242 w 72647"/>
                <a:gd name="connsiteY10" fmla="*/ 120045 h 126927"/>
                <a:gd name="connsiteX11" fmla="*/ 61297 w 72647"/>
                <a:gd name="connsiteY11" fmla="*/ 125535 h 126927"/>
                <a:gd name="connsiteX12" fmla="*/ 65939 w 72647"/>
                <a:gd name="connsiteY12" fmla="*/ 125251 h 126927"/>
                <a:gd name="connsiteX13" fmla="*/ 71574 w 72647"/>
                <a:gd name="connsiteY13" fmla="*/ 124437 h 12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647" h="126927">
                  <a:moveTo>
                    <a:pt x="71680" y="103542"/>
                  </a:moveTo>
                  <a:cubicBezTo>
                    <a:pt x="69388" y="104864"/>
                    <a:pt x="66896" y="105832"/>
                    <a:pt x="64203" y="106446"/>
                  </a:cubicBezTo>
                  <a:cubicBezTo>
                    <a:pt x="61510" y="107083"/>
                    <a:pt x="58544" y="107402"/>
                    <a:pt x="55308" y="107402"/>
                  </a:cubicBezTo>
                  <a:cubicBezTo>
                    <a:pt x="43779" y="107402"/>
                    <a:pt x="34931" y="103660"/>
                    <a:pt x="28765" y="96176"/>
                  </a:cubicBezTo>
                  <a:cubicBezTo>
                    <a:pt x="22599" y="88691"/>
                    <a:pt x="19516" y="77937"/>
                    <a:pt x="19516" y="63913"/>
                  </a:cubicBezTo>
                  <a:lnTo>
                    <a:pt x="19516" y="-1393"/>
                  </a:lnTo>
                  <a:lnTo>
                    <a:pt x="-967" y="-1393"/>
                  </a:lnTo>
                  <a:lnTo>
                    <a:pt x="-967" y="122560"/>
                  </a:lnTo>
                  <a:lnTo>
                    <a:pt x="19516" y="122560"/>
                  </a:lnTo>
                  <a:lnTo>
                    <a:pt x="19516" y="103294"/>
                  </a:lnTo>
                  <a:cubicBezTo>
                    <a:pt x="23816" y="110826"/>
                    <a:pt x="29391" y="116409"/>
                    <a:pt x="36242" y="120045"/>
                  </a:cubicBezTo>
                  <a:cubicBezTo>
                    <a:pt x="43117" y="123705"/>
                    <a:pt x="51469" y="125535"/>
                    <a:pt x="61297" y="125535"/>
                  </a:cubicBezTo>
                  <a:cubicBezTo>
                    <a:pt x="62691" y="125535"/>
                    <a:pt x="64238" y="125440"/>
                    <a:pt x="65939" y="125251"/>
                  </a:cubicBezTo>
                  <a:cubicBezTo>
                    <a:pt x="67640" y="125086"/>
                    <a:pt x="69518" y="124815"/>
                    <a:pt x="71574" y="124437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A652F60-3762-87F5-68AB-3FE3455159CC}"/>
                </a:ext>
              </a:extLst>
            </p:cNvPr>
            <p:cNvSpPr/>
            <p:nvPr/>
          </p:nvSpPr>
          <p:spPr>
            <a:xfrm flipV="1">
              <a:off x="8441851" y="5024057"/>
              <a:ext cx="98126" cy="130149"/>
            </a:xfrm>
            <a:custGeom>
              <a:avLst/>
              <a:gdLst>
                <a:gd name="connsiteX0" fmla="*/ 97038 w 98126"/>
                <a:gd name="connsiteY0" fmla="*/ 121082 h 130149"/>
                <a:gd name="connsiteX1" fmla="*/ 97038 w 98126"/>
                <a:gd name="connsiteY1" fmla="*/ 102029 h 130149"/>
                <a:gd name="connsiteX2" fmla="*/ 79709 w 98126"/>
                <a:gd name="connsiteY2" fmla="*/ 109183 h 130149"/>
                <a:gd name="connsiteX3" fmla="*/ 62167 w 98126"/>
                <a:gd name="connsiteY3" fmla="*/ 111556 h 130149"/>
                <a:gd name="connsiteX4" fmla="*/ 31337 w 98126"/>
                <a:gd name="connsiteY4" fmla="*/ 98984 h 130149"/>
                <a:gd name="connsiteX5" fmla="*/ 20386 w 98126"/>
                <a:gd name="connsiteY5" fmla="*/ 63746 h 130149"/>
                <a:gd name="connsiteX6" fmla="*/ 31337 w 98126"/>
                <a:gd name="connsiteY6" fmla="*/ 28472 h 130149"/>
                <a:gd name="connsiteX7" fmla="*/ 62167 w 98126"/>
                <a:gd name="connsiteY7" fmla="*/ 15936 h 130149"/>
                <a:gd name="connsiteX8" fmla="*/ 79709 w 98126"/>
                <a:gd name="connsiteY8" fmla="*/ 18308 h 130149"/>
                <a:gd name="connsiteX9" fmla="*/ 97038 w 98126"/>
                <a:gd name="connsiteY9" fmla="*/ 25462 h 130149"/>
                <a:gd name="connsiteX10" fmla="*/ 97038 w 98126"/>
                <a:gd name="connsiteY10" fmla="*/ 6621 h 130149"/>
                <a:gd name="connsiteX11" fmla="*/ 79355 w 98126"/>
                <a:gd name="connsiteY11" fmla="*/ 672 h 130149"/>
                <a:gd name="connsiteX12" fmla="*/ 59935 w 98126"/>
                <a:gd name="connsiteY12" fmla="*/ -1347 h 130149"/>
                <a:gd name="connsiteX13" fmla="*/ 15390 w 98126"/>
                <a:gd name="connsiteY13" fmla="*/ 16254 h 130149"/>
                <a:gd name="connsiteX14" fmla="*/ -1089 w 98126"/>
                <a:gd name="connsiteY14" fmla="*/ 63746 h 130149"/>
                <a:gd name="connsiteX15" fmla="*/ 15567 w 98126"/>
                <a:gd name="connsiteY15" fmla="*/ 111414 h 130149"/>
                <a:gd name="connsiteX16" fmla="*/ 61281 w 98126"/>
                <a:gd name="connsiteY16" fmla="*/ 128803 h 130149"/>
                <a:gd name="connsiteX17" fmla="*/ 79638 w 98126"/>
                <a:gd name="connsiteY17" fmla="*/ 126855 h 130149"/>
                <a:gd name="connsiteX18" fmla="*/ 97038 w 98126"/>
                <a:gd name="connsiteY18" fmla="*/ 121082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126" h="130149">
                  <a:moveTo>
                    <a:pt x="97038" y="121082"/>
                  </a:moveTo>
                  <a:lnTo>
                    <a:pt x="97038" y="102029"/>
                  </a:lnTo>
                  <a:cubicBezTo>
                    <a:pt x="91273" y="105217"/>
                    <a:pt x="85497" y="107601"/>
                    <a:pt x="79709" y="109183"/>
                  </a:cubicBezTo>
                  <a:cubicBezTo>
                    <a:pt x="73921" y="110765"/>
                    <a:pt x="68074" y="111556"/>
                    <a:pt x="62167" y="111556"/>
                  </a:cubicBezTo>
                  <a:cubicBezTo>
                    <a:pt x="48937" y="111556"/>
                    <a:pt x="38661" y="107365"/>
                    <a:pt x="31337" y="98984"/>
                  </a:cubicBezTo>
                  <a:cubicBezTo>
                    <a:pt x="24036" y="90626"/>
                    <a:pt x="20386" y="78880"/>
                    <a:pt x="20386" y="63746"/>
                  </a:cubicBezTo>
                  <a:cubicBezTo>
                    <a:pt x="20386" y="48612"/>
                    <a:pt x="24036" y="36854"/>
                    <a:pt x="31337" y="28472"/>
                  </a:cubicBezTo>
                  <a:cubicBezTo>
                    <a:pt x="38661" y="20115"/>
                    <a:pt x="48937" y="15936"/>
                    <a:pt x="62167" y="15936"/>
                  </a:cubicBezTo>
                  <a:cubicBezTo>
                    <a:pt x="68074" y="15936"/>
                    <a:pt x="73921" y="16726"/>
                    <a:pt x="79709" y="18308"/>
                  </a:cubicBezTo>
                  <a:cubicBezTo>
                    <a:pt x="85497" y="19890"/>
                    <a:pt x="91273" y="22275"/>
                    <a:pt x="97038" y="25462"/>
                  </a:cubicBezTo>
                  <a:lnTo>
                    <a:pt x="97038" y="6621"/>
                  </a:lnTo>
                  <a:cubicBezTo>
                    <a:pt x="91344" y="3977"/>
                    <a:pt x="85450" y="1994"/>
                    <a:pt x="79355" y="672"/>
                  </a:cubicBezTo>
                  <a:cubicBezTo>
                    <a:pt x="73283" y="-674"/>
                    <a:pt x="66810" y="-1347"/>
                    <a:pt x="59935" y="-1347"/>
                  </a:cubicBezTo>
                  <a:cubicBezTo>
                    <a:pt x="41248" y="-1347"/>
                    <a:pt x="26399" y="4520"/>
                    <a:pt x="15390" y="16254"/>
                  </a:cubicBezTo>
                  <a:cubicBezTo>
                    <a:pt x="4404" y="27988"/>
                    <a:pt x="-1089" y="43819"/>
                    <a:pt x="-1089" y="63746"/>
                  </a:cubicBezTo>
                  <a:cubicBezTo>
                    <a:pt x="-1089" y="83956"/>
                    <a:pt x="4463" y="99845"/>
                    <a:pt x="15567" y="111414"/>
                  </a:cubicBezTo>
                  <a:cubicBezTo>
                    <a:pt x="26694" y="123007"/>
                    <a:pt x="41933" y="128803"/>
                    <a:pt x="61281" y="128803"/>
                  </a:cubicBezTo>
                  <a:cubicBezTo>
                    <a:pt x="67542" y="128803"/>
                    <a:pt x="73661" y="128154"/>
                    <a:pt x="79638" y="126855"/>
                  </a:cubicBezTo>
                  <a:cubicBezTo>
                    <a:pt x="85616" y="125580"/>
                    <a:pt x="91415" y="123656"/>
                    <a:pt x="97038" y="121082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5697066-045A-65E6-ADCD-AE69A4D83EB0}"/>
                </a:ext>
              </a:extLst>
            </p:cNvPr>
            <p:cNvSpPr/>
            <p:nvPr/>
          </p:nvSpPr>
          <p:spPr>
            <a:xfrm flipV="1">
              <a:off x="8566546" y="5024057"/>
              <a:ext cx="114959" cy="130149"/>
            </a:xfrm>
            <a:custGeom>
              <a:avLst/>
              <a:gdLst>
                <a:gd name="connsiteX0" fmla="*/ 113648 w 114959"/>
                <a:gd name="connsiteY0" fmla="*/ 68952 h 130149"/>
                <a:gd name="connsiteX1" fmla="*/ 113648 w 114959"/>
                <a:gd name="connsiteY1" fmla="*/ 59000 h 130149"/>
                <a:gd name="connsiteX2" fmla="*/ 19950 w 114959"/>
                <a:gd name="connsiteY2" fmla="*/ 59000 h 130149"/>
                <a:gd name="connsiteX3" fmla="*/ 32637 w 114959"/>
                <a:gd name="connsiteY3" fmla="*/ 26950 h 130149"/>
                <a:gd name="connsiteX4" fmla="*/ 64247 w 114959"/>
                <a:gd name="connsiteY4" fmla="*/ 15936 h 130149"/>
                <a:gd name="connsiteX5" fmla="*/ 86998 w 114959"/>
                <a:gd name="connsiteY5" fmla="*/ 18804 h 130149"/>
                <a:gd name="connsiteX6" fmla="*/ 108899 w 114959"/>
                <a:gd name="connsiteY6" fmla="*/ 27445 h 130149"/>
                <a:gd name="connsiteX7" fmla="*/ 108899 w 114959"/>
                <a:gd name="connsiteY7" fmla="*/ 8180 h 130149"/>
                <a:gd name="connsiteX8" fmla="*/ 86396 w 114959"/>
                <a:gd name="connsiteY8" fmla="*/ 1097 h 130149"/>
                <a:gd name="connsiteX9" fmla="*/ 63042 w 114959"/>
                <a:gd name="connsiteY9" fmla="*/ -1347 h 130149"/>
                <a:gd name="connsiteX10" fmla="*/ 16017 w 114959"/>
                <a:gd name="connsiteY10" fmla="*/ 15900 h 130149"/>
                <a:gd name="connsiteX11" fmla="*/ -1312 w 114959"/>
                <a:gd name="connsiteY11" fmla="*/ 62648 h 130149"/>
                <a:gd name="connsiteX12" fmla="*/ 15131 w 114959"/>
                <a:gd name="connsiteY12" fmla="*/ 110918 h 130149"/>
                <a:gd name="connsiteX13" fmla="*/ 59499 w 114959"/>
                <a:gd name="connsiteY13" fmla="*/ 128803 h 130149"/>
                <a:gd name="connsiteX14" fmla="*/ 99083 w 114959"/>
                <a:gd name="connsiteY14" fmla="*/ 112689 h 130149"/>
                <a:gd name="connsiteX15" fmla="*/ 113648 w 114959"/>
                <a:gd name="connsiteY15" fmla="*/ 68952 h 130149"/>
                <a:gd name="connsiteX16" fmla="*/ 93271 w 114959"/>
                <a:gd name="connsiteY16" fmla="*/ 74937 h 130149"/>
                <a:gd name="connsiteX17" fmla="*/ 83915 w 114959"/>
                <a:gd name="connsiteY17" fmla="*/ 101569 h 130149"/>
                <a:gd name="connsiteX18" fmla="*/ 59711 w 114959"/>
                <a:gd name="connsiteY18" fmla="*/ 111556 h 130149"/>
                <a:gd name="connsiteX19" fmla="*/ 32424 w 114959"/>
                <a:gd name="connsiteY19" fmla="*/ 101923 h 130149"/>
                <a:gd name="connsiteX20" fmla="*/ 20624 w 114959"/>
                <a:gd name="connsiteY20" fmla="*/ 74795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959" h="130149">
                  <a:moveTo>
                    <a:pt x="113648" y="68952"/>
                  </a:moveTo>
                  <a:lnTo>
                    <a:pt x="113648" y="59000"/>
                  </a:lnTo>
                  <a:lnTo>
                    <a:pt x="19950" y="59000"/>
                  </a:lnTo>
                  <a:cubicBezTo>
                    <a:pt x="20848" y="44976"/>
                    <a:pt x="25077" y="34292"/>
                    <a:pt x="32637" y="26950"/>
                  </a:cubicBezTo>
                  <a:cubicBezTo>
                    <a:pt x="40197" y="19607"/>
                    <a:pt x="50734" y="15936"/>
                    <a:pt x="64247" y="15936"/>
                  </a:cubicBezTo>
                  <a:cubicBezTo>
                    <a:pt x="72067" y="15936"/>
                    <a:pt x="79651" y="16892"/>
                    <a:pt x="86998" y="18804"/>
                  </a:cubicBezTo>
                  <a:cubicBezTo>
                    <a:pt x="94346" y="20717"/>
                    <a:pt x="101646" y="23597"/>
                    <a:pt x="108899" y="27445"/>
                  </a:cubicBezTo>
                  <a:lnTo>
                    <a:pt x="108899" y="8180"/>
                  </a:lnTo>
                  <a:cubicBezTo>
                    <a:pt x="101575" y="5087"/>
                    <a:pt x="94074" y="2726"/>
                    <a:pt x="86396" y="1097"/>
                  </a:cubicBezTo>
                  <a:cubicBezTo>
                    <a:pt x="78718" y="-532"/>
                    <a:pt x="70933" y="-1347"/>
                    <a:pt x="63042" y="-1347"/>
                  </a:cubicBezTo>
                  <a:cubicBezTo>
                    <a:pt x="43245" y="-1347"/>
                    <a:pt x="27569" y="4402"/>
                    <a:pt x="16017" y="15900"/>
                  </a:cubicBezTo>
                  <a:cubicBezTo>
                    <a:pt x="4464" y="27422"/>
                    <a:pt x="-1312" y="43004"/>
                    <a:pt x="-1312" y="62648"/>
                  </a:cubicBezTo>
                  <a:cubicBezTo>
                    <a:pt x="-1312" y="82929"/>
                    <a:pt x="4169" y="99019"/>
                    <a:pt x="15131" y="110918"/>
                  </a:cubicBezTo>
                  <a:cubicBezTo>
                    <a:pt x="26093" y="122842"/>
                    <a:pt x="40882" y="128803"/>
                    <a:pt x="59499" y="128803"/>
                  </a:cubicBezTo>
                  <a:cubicBezTo>
                    <a:pt x="76178" y="128803"/>
                    <a:pt x="89373" y="123432"/>
                    <a:pt x="99083" y="112689"/>
                  </a:cubicBezTo>
                  <a:cubicBezTo>
                    <a:pt x="108793" y="101970"/>
                    <a:pt x="113648" y="87391"/>
                    <a:pt x="113648" y="68952"/>
                  </a:cubicBezTo>
                  <a:close/>
                  <a:moveTo>
                    <a:pt x="93271" y="74937"/>
                  </a:moveTo>
                  <a:cubicBezTo>
                    <a:pt x="93129" y="86057"/>
                    <a:pt x="90011" y="94935"/>
                    <a:pt x="83915" y="101569"/>
                  </a:cubicBezTo>
                  <a:cubicBezTo>
                    <a:pt x="77820" y="108227"/>
                    <a:pt x="69752" y="111556"/>
                    <a:pt x="59711" y="111556"/>
                  </a:cubicBezTo>
                  <a:cubicBezTo>
                    <a:pt x="48348" y="111556"/>
                    <a:pt x="39252" y="108345"/>
                    <a:pt x="32424" y="101923"/>
                  </a:cubicBezTo>
                  <a:cubicBezTo>
                    <a:pt x="25597" y="95501"/>
                    <a:pt x="21663" y="86458"/>
                    <a:pt x="20624" y="74795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D94559-A5CF-373C-B7F7-AFAEEAACD434}"/>
                </a:ext>
              </a:extLst>
            </p:cNvPr>
            <p:cNvSpPr/>
            <p:nvPr/>
          </p:nvSpPr>
          <p:spPr>
            <a:xfrm flipV="1">
              <a:off x="8691572" y="5150984"/>
              <a:ext cx="9517" cy="9510"/>
            </a:xfrm>
            <a:custGeom>
              <a:avLst/>
              <a:gdLst/>
              <a:ahLst/>
              <a:cxnLst/>
              <a:rect l="l" t="t" r="r" b="b"/>
              <a:pathLst>
                <a:path w="9517" h="9510"/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9C63511-AA95-7C99-23D8-7317D27BBA8A}"/>
                </a:ext>
              </a:extLst>
            </p:cNvPr>
            <p:cNvSpPr/>
            <p:nvPr/>
          </p:nvSpPr>
          <p:spPr>
            <a:xfrm flipV="1">
              <a:off x="8779276" y="5024057"/>
              <a:ext cx="104789" cy="130149"/>
            </a:xfrm>
            <a:custGeom>
              <a:avLst/>
              <a:gdLst>
                <a:gd name="connsiteX0" fmla="*/ 62964 w 104789"/>
                <a:gd name="connsiteY0" fmla="*/ 64171 h 130149"/>
                <a:gd name="connsiteX1" fmla="*/ 28731 w 104789"/>
                <a:gd name="connsiteY1" fmla="*/ 58540 h 130149"/>
                <a:gd name="connsiteX2" fmla="*/ 19199 w 104789"/>
                <a:gd name="connsiteY2" fmla="*/ 39274 h 130149"/>
                <a:gd name="connsiteX3" fmla="*/ 26357 w 104789"/>
                <a:gd name="connsiteY3" fmla="*/ 22062 h 130149"/>
                <a:gd name="connsiteX4" fmla="*/ 45777 w 104789"/>
                <a:gd name="connsiteY4" fmla="*/ 15723 h 130149"/>
                <a:gd name="connsiteX5" fmla="*/ 72993 w 104789"/>
                <a:gd name="connsiteY5" fmla="*/ 27729 h 130149"/>
                <a:gd name="connsiteX6" fmla="*/ 83235 w 104789"/>
                <a:gd name="connsiteY6" fmla="*/ 59638 h 130149"/>
                <a:gd name="connsiteX7" fmla="*/ 83235 w 104789"/>
                <a:gd name="connsiteY7" fmla="*/ 64171 h 130149"/>
                <a:gd name="connsiteX8" fmla="*/ 103611 w 104789"/>
                <a:gd name="connsiteY8" fmla="*/ 72599 h 130149"/>
                <a:gd name="connsiteX9" fmla="*/ 103611 w 104789"/>
                <a:gd name="connsiteY9" fmla="*/ 1876 h 130149"/>
                <a:gd name="connsiteX10" fmla="*/ 83235 w 104789"/>
                <a:gd name="connsiteY10" fmla="*/ 1876 h 130149"/>
                <a:gd name="connsiteX11" fmla="*/ 83235 w 104789"/>
                <a:gd name="connsiteY11" fmla="*/ 20681 h 130149"/>
                <a:gd name="connsiteX12" fmla="*/ 65835 w 104789"/>
                <a:gd name="connsiteY12" fmla="*/ 4036 h 130149"/>
                <a:gd name="connsiteX13" fmla="*/ 40355 w 104789"/>
                <a:gd name="connsiteY13" fmla="*/ -1347 h 130149"/>
                <a:gd name="connsiteX14" fmla="*/ 10056 w 104789"/>
                <a:gd name="connsiteY14" fmla="*/ 9348 h 130149"/>
                <a:gd name="connsiteX15" fmla="*/ -1178 w 104789"/>
                <a:gd name="connsiteY15" fmla="*/ 37964 h 130149"/>
                <a:gd name="connsiteX16" fmla="*/ 12820 w 104789"/>
                <a:gd name="connsiteY16" fmla="*/ 69483 h 130149"/>
                <a:gd name="connsiteX17" fmla="*/ 54636 w 104789"/>
                <a:gd name="connsiteY17" fmla="*/ 80107 h 130149"/>
                <a:gd name="connsiteX18" fmla="*/ 83235 w 104789"/>
                <a:gd name="connsiteY18" fmla="*/ 80107 h 130149"/>
                <a:gd name="connsiteX19" fmla="*/ 83235 w 104789"/>
                <a:gd name="connsiteY19" fmla="*/ 82126 h 130149"/>
                <a:gd name="connsiteX20" fmla="*/ 73985 w 104789"/>
                <a:gd name="connsiteY20" fmla="*/ 103871 h 130149"/>
                <a:gd name="connsiteX21" fmla="*/ 48009 w 104789"/>
                <a:gd name="connsiteY21" fmla="*/ 111556 h 130149"/>
                <a:gd name="connsiteX22" fmla="*/ 27278 w 104789"/>
                <a:gd name="connsiteY22" fmla="*/ 109006 h 130149"/>
                <a:gd name="connsiteX23" fmla="*/ 7929 w 104789"/>
                <a:gd name="connsiteY23" fmla="*/ 101356 h 130149"/>
                <a:gd name="connsiteX24" fmla="*/ 7929 w 104789"/>
                <a:gd name="connsiteY24" fmla="*/ 120197 h 130149"/>
                <a:gd name="connsiteX25" fmla="*/ 29617 w 104789"/>
                <a:gd name="connsiteY25" fmla="*/ 126643 h 130149"/>
                <a:gd name="connsiteX26" fmla="*/ 50100 w 104789"/>
                <a:gd name="connsiteY26" fmla="*/ 128803 h 130149"/>
                <a:gd name="connsiteX27" fmla="*/ 90322 w 104789"/>
                <a:gd name="connsiteY27" fmla="*/ 114849 h 130149"/>
                <a:gd name="connsiteX28" fmla="*/ 103611 w 104789"/>
                <a:gd name="connsiteY28" fmla="*/ 72599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789" h="130149">
                  <a:moveTo>
                    <a:pt x="62964" y="64171"/>
                  </a:moveTo>
                  <a:cubicBezTo>
                    <a:pt x="46497" y="64171"/>
                    <a:pt x="35086" y="62294"/>
                    <a:pt x="28731" y="58540"/>
                  </a:cubicBezTo>
                  <a:cubicBezTo>
                    <a:pt x="22376" y="54786"/>
                    <a:pt x="19199" y="48364"/>
                    <a:pt x="19199" y="39274"/>
                  </a:cubicBezTo>
                  <a:cubicBezTo>
                    <a:pt x="19199" y="32049"/>
                    <a:pt x="21585" y="26312"/>
                    <a:pt x="26357" y="22062"/>
                  </a:cubicBezTo>
                  <a:cubicBezTo>
                    <a:pt x="31129" y="17836"/>
                    <a:pt x="37602" y="15723"/>
                    <a:pt x="45777" y="15723"/>
                  </a:cubicBezTo>
                  <a:cubicBezTo>
                    <a:pt x="57093" y="15723"/>
                    <a:pt x="66165" y="19725"/>
                    <a:pt x="72993" y="27729"/>
                  </a:cubicBezTo>
                  <a:cubicBezTo>
                    <a:pt x="79821" y="35732"/>
                    <a:pt x="83235" y="46369"/>
                    <a:pt x="83235" y="59638"/>
                  </a:cubicBezTo>
                  <a:lnTo>
                    <a:pt x="83235" y="64171"/>
                  </a:lnTo>
                  <a:close/>
                  <a:moveTo>
                    <a:pt x="103611" y="72599"/>
                  </a:moveTo>
                  <a:lnTo>
                    <a:pt x="103611" y="1876"/>
                  </a:lnTo>
                  <a:lnTo>
                    <a:pt x="83235" y="1876"/>
                  </a:lnTo>
                  <a:lnTo>
                    <a:pt x="83235" y="20681"/>
                  </a:lnTo>
                  <a:cubicBezTo>
                    <a:pt x="78581" y="13173"/>
                    <a:pt x="72780" y="7625"/>
                    <a:pt x="65835" y="4036"/>
                  </a:cubicBezTo>
                  <a:cubicBezTo>
                    <a:pt x="58889" y="447"/>
                    <a:pt x="50395" y="-1347"/>
                    <a:pt x="40355" y="-1347"/>
                  </a:cubicBezTo>
                  <a:cubicBezTo>
                    <a:pt x="27668" y="-1347"/>
                    <a:pt x="17568" y="2218"/>
                    <a:pt x="10056" y="9348"/>
                  </a:cubicBezTo>
                  <a:cubicBezTo>
                    <a:pt x="2567" y="16479"/>
                    <a:pt x="-1178" y="26017"/>
                    <a:pt x="-1178" y="37964"/>
                  </a:cubicBezTo>
                  <a:cubicBezTo>
                    <a:pt x="-1178" y="51893"/>
                    <a:pt x="3488" y="62400"/>
                    <a:pt x="12820" y="69483"/>
                  </a:cubicBezTo>
                  <a:cubicBezTo>
                    <a:pt x="22175" y="76566"/>
                    <a:pt x="36114" y="80107"/>
                    <a:pt x="54636" y="80107"/>
                  </a:cubicBezTo>
                  <a:lnTo>
                    <a:pt x="83235" y="80107"/>
                  </a:lnTo>
                  <a:lnTo>
                    <a:pt x="83235" y="82126"/>
                  </a:lnTo>
                  <a:cubicBezTo>
                    <a:pt x="83235" y="91499"/>
                    <a:pt x="80151" y="98747"/>
                    <a:pt x="73985" y="103871"/>
                  </a:cubicBezTo>
                  <a:cubicBezTo>
                    <a:pt x="67819" y="108994"/>
                    <a:pt x="59161" y="111556"/>
                    <a:pt x="48009" y="111556"/>
                  </a:cubicBezTo>
                  <a:cubicBezTo>
                    <a:pt x="40922" y="111556"/>
                    <a:pt x="34012" y="110706"/>
                    <a:pt x="27278" y="109006"/>
                  </a:cubicBezTo>
                  <a:cubicBezTo>
                    <a:pt x="20569" y="107306"/>
                    <a:pt x="14119" y="104756"/>
                    <a:pt x="7929" y="101356"/>
                  </a:cubicBezTo>
                  <a:lnTo>
                    <a:pt x="7929" y="120197"/>
                  </a:lnTo>
                  <a:cubicBezTo>
                    <a:pt x="15371" y="123077"/>
                    <a:pt x="22601" y="125226"/>
                    <a:pt x="29617" y="126643"/>
                  </a:cubicBezTo>
                  <a:cubicBezTo>
                    <a:pt x="36634" y="128083"/>
                    <a:pt x="43462" y="128803"/>
                    <a:pt x="50100" y="128803"/>
                  </a:cubicBezTo>
                  <a:cubicBezTo>
                    <a:pt x="68056" y="128803"/>
                    <a:pt x="81463" y="124152"/>
                    <a:pt x="90322" y="114849"/>
                  </a:cubicBezTo>
                  <a:cubicBezTo>
                    <a:pt x="99182" y="105571"/>
                    <a:pt x="103611" y="91487"/>
                    <a:pt x="103611" y="72599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E1DE9D5-1C4C-6C06-4AAD-A7E4F6873DE6}"/>
                </a:ext>
              </a:extLst>
            </p:cNvPr>
            <p:cNvSpPr/>
            <p:nvPr/>
          </p:nvSpPr>
          <p:spPr>
            <a:xfrm flipV="1">
              <a:off x="8925238" y="5024057"/>
              <a:ext cx="103903" cy="126927"/>
            </a:xfrm>
            <a:custGeom>
              <a:avLst/>
              <a:gdLst>
                <a:gd name="connsiteX0" fmla="*/ 102556 w 103903"/>
                <a:gd name="connsiteY0" fmla="*/ 73439 h 126927"/>
                <a:gd name="connsiteX1" fmla="*/ 102556 w 103903"/>
                <a:gd name="connsiteY1" fmla="*/ -1393 h 126927"/>
                <a:gd name="connsiteX2" fmla="*/ 82179 w 103903"/>
                <a:gd name="connsiteY2" fmla="*/ -1393 h 126927"/>
                <a:gd name="connsiteX3" fmla="*/ 82179 w 103903"/>
                <a:gd name="connsiteY3" fmla="*/ 72766 h 126927"/>
                <a:gd name="connsiteX4" fmla="*/ 75304 w 103903"/>
                <a:gd name="connsiteY4" fmla="*/ 99080 h 126927"/>
                <a:gd name="connsiteX5" fmla="*/ 54715 w 103903"/>
                <a:gd name="connsiteY5" fmla="*/ 107827 h 126927"/>
                <a:gd name="connsiteX6" fmla="*/ 28668 w 103903"/>
                <a:gd name="connsiteY6" fmla="*/ 97309 h 126927"/>
                <a:gd name="connsiteX7" fmla="*/ 19136 w 103903"/>
                <a:gd name="connsiteY7" fmla="*/ 68658 h 126927"/>
                <a:gd name="connsiteX8" fmla="*/ 19136 w 103903"/>
                <a:gd name="connsiteY8" fmla="*/ -1393 h 126927"/>
                <a:gd name="connsiteX9" fmla="*/ -1347 w 103903"/>
                <a:gd name="connsiteY9" fmla="*/ -1393 h 126927"/>
                <a:gd name="connsiteX10" fmla="*/ -1347 w 103903"/>
                <a:gd name="connsiteY10" fmla="*/ 122560 h 126927"/>
                <a:gd name="connsiteX11" fmla="*/ 19136 w 103903"/>
                <a:gd name="connsiteY11" fmla="*/ 122560 h 126927"/>
                <a:gd name="connsiteX12" fmla="*/ 19136 w 103903"/>
                <a:gd name="connsiteY12" fmla="*/ 103294 h 126927"/>
                <a:gd name="connsiteX13" fmla="*/ 36358 w 103903"/>
                <a:gd name="connsiteY13" fmla="*/ 120010 h 126927"/>
                <a:gd name="connsiteX14" fmla="*/ 59251 w 103903"/>
                <a:gd name="connsiteY14" fmla="*/ 125535 h 126927"/>
                <a:gd name="connsiteX15" fmla="*/ 91570 w 103903"/>
                <a:gd name="connsiteY15" fmla="*/ 112325 h 126927"/>
                <a:gd name="connsiteX16" fmla="*/ 102556 w 103903"/>
                <a:gd name="connsiteY16" fmla="*/ 73439 h 12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903" h="126927">
                  <a:moveTo>
                    <a:pt x="102556" y="73439"/>
                  </a:moveTo>
                  <a:lnTo>
                    <a:pt x="102556" y="-1393"/>
                  </a:lnTo>
                  <a:lnTo>
                    <a:pt x="82179" y="-1393"/>
                  </a:lnTo>
                  <a:lnTo>
                    <a:pt x="82179" y="72766"/>
                  </a:lnTo>
                  <a:cubicBezTo>
                    <a:pt x="82179" y="84500"/>
                    <a:pt x="79888" y="93272"/>
                    <a:pt x="75304" y="99080"/>
                  </a:cubicBezTo>
                  <a:cubicBezTo>
                    <a:pt x="70721" y="104911"/>
                    <a:pt x="63858" y="107827"/>
                    <a:pt x="54715" y="107827"/>
                  </a:cubicBezTo>
                  <a:cubicBezTo>
                    <a:pt x="43706" y="107827"/>
                    <a:pt x="35024" y="104321"/>
                    <a:pt x="28668" y="97309"/>
                  </a:cubicBezTo>
                  <a:cubicBezTo>
                    <a:pt x="22313" y="90320"/>
                    <a:pt x="19136" y="80770"/>
                    <a:pt x="19136" y="68658"/>
                  </a:cubicBezTo>
                  <a:lnTo>
                    <a:pt x="19136" y="-1393"/>
                  </a:lnTo>
                  <a:lnTo>
                    <a:pt x="-1347" y="-1393"/>
                  </a:lnTo>
                  <a:lnTo>
                    <a:pt x="-1347" y="122560"/>
                  </a:lnTo>
                  <a:lnTo>
                    <a:pt x="19136" y="122560"/>
                  </a:lnTo>
                  <a:lnTo>
                    <a:pt x="19136" y="103294"/>
                  </a:lnTo>
                  <a:cubicBezTo>
                    <a:pt x="24026" y="110755"/>
                    <a:pt x="29767" y="116327"/>
                    <a:pt x="36358" y="120010"/>
                  </a:cubicBezTo>
                  <a:cubicBezTo>
                    <a:pt x="42974" y="123693"/>
                    <a:pt x="50604" y="125535"/>
                    <a:pt x="59251" y="125535"/>
                  </a:cubicBezTo>
                  <a:cubicBezTo>
                    <a:pt x="73497" y="125535"/>
                    <a:pt x="84270" y="121131"/>
                    <a:pt x="91570" y="112325"/>
                  </a:cubicBezTo>
                  <a:cubicBezTo>
                    <a:pt x="98894" y="103518"/>
                    <a:pt x="102556" y="90556"/>
                    <a:pt x="102556" y="73439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BC69C6AB-7F8E-B690-521B-EC0B8D43DC00}"/>
                </a:ext>
              </a:extLst>
            </p:cNvPr>
            <p:cNvSpPr/>
            <p:nvPr/>
          </p:nvSpPr>
          <p:spPr>
            <a:xfrm flipV="1">
              <a:off x="9060903" y="5024057"/>
              <a:ext cx="110849" cy="174064"/>
            </a:xfrm>
            <a:custGeom>
              <a:avLst/>
              <a:gdLst>
                <a:gd name="connsiteX0" fmla="*/ 89270 w 110849"/>
                <a:gd name="connsiteY0" fmla="*/ 109841 h 174064"/>
                <a:gd name="connsiteX1" fmla="*/ 80127 w 110849"/>
                <a:gd name="connsiteY1" fmla="*/ 144122 h 174064"/>
                <a:gd name="connsiteX2" fmla="*/ 54505 w 110849"/>
                <a:gd name="connsiteY2" fmla="*/ 156305 h 174064"/>
                <a:gd name="connsiteX3" fmla="*/ 28990 w 110849"/>
                <a:gd name="connsiteY3" fmla="*/ 144122 h 174064"/>
                <a:gd name="connsiteX4" fmla="*/ 19847 w 110849"/>
                <a:gd name="connsiteY4" fmla="*/ 109841 h 174064"/>
                <a:gd name="connsiteX5" fmla="*/ 28990 w 110849"/>
                <a:gd name="connsiteY5" fmla="*/ 75630 h 174064"/>
                <a:gd name="connsiteX6" fmla="*/ 54505 w 110849"/>
                <a:gd name="connsiteY6" fmla="*/ 63447 h 174064"/>
                <a:gd name="connsiteX7" fmla="*/ 80127 w 110849"/>
                <a:gd name="connsiteY7" fmla="*/ 75630 h 174064"/>
                <a:gd name="connsiteX8" fmla="*/ 89270 w 110849"/>
                <a:gd name="connsiteY8" fmla="*/ 109841 h 174064"/>
                <a:gd name="connsiteX9" fmla="*/ 109646 w 110849"/>
                <a:gd name="connsiteY9" fmla="*/ 61783 h 174064"/>
                <a:gd name="connsiteX10" fmla="*/ 95578 w 110849"/>
                <a:gd name="connsiteY10" fmla="*/ 14716 h 174064"/>
                <a:gd name="connsiteX11" fmla="*/ 52521 w 110849"/>
                <a:gd name="connsiteY11" fmla="*/ -725 h 174064"/>
                <a:gd name="connsiteX12" fmla="*/ 32251 w 110849"/>
                <a:gd name="connsiteY12" fmla="*/ 869 h 174064"/>
                <a:gd name="connsiteX13" fmla="*/ 13752 w 110849"/>
                <a:gd name="connsiteY13" fmla="*/ 5792 h 174064"/>
                <a:gd name="connsiteX14" fmla="*/ 13752 w 110849"/>
                <a:gd name="connsiteY14" fmla="*/ 25589 h 174064"/>
                <a:gd name="connsiteX15" fmla="*/ 31471 w 110849"/>
                <a:gd name="connsiteY15" fmla="*/ 18435 h 174064"/>
                <a:gd name="connsiteX16" fmla="*/ 49296 w 110849"/>
                <a:gd name="connsiteY16" fmla="*/ 16097 h 174064"/>
                <a:gd name="connsiteX17" fmla="*/ 79312 w 110849"/>
                <a:gd name="connsiteY17" fmla="*/ 26545 h 174064"/>
                <a:gd name="connsiteX18" fmla="*/ 89270 w 110849"/>
                <a:gd name="connsiteY18" fmla="*/ 58135 h 174064"/>
                <a:gd name="connsiteX19" fmla="*/ 89270 w 110849"/>
                <a:gd name="connsiteY19" fmla="*/ 68228 h 174064"/>
                <a:gd name="connsiteX20" fmla="*/ 73110 w 110849"/>
                <a:gd name="connsiteY20" fmla="*/ 51831 h 174064"/>
                <a:gd name="connsiteX21" fmla="*/ 49509 w 110849"/>
                <a:gd name="connsiteY21" fmla="*/ 46413 h 174064"/>
                <a:gd name="connsiteX22" fmla="*/ 12760 w 110849"/>
                <a:gd name="connsiteY22" fmla="*/ 63766 h 174064"/>
                <a:gd name="connsiteX23" fmla="*/ -1203 w 110849"/>
                <a:gd name="connsiteY23" fmla="*/ 109841 h 174064"/>
                <a:gd name="connsiteX24" fmla="*/ 12760 w 110849"/>
                <a:gd name="connsiteY24" fmla="*/ 155951 h 174064"/>
                <a:gd name="connsiteX25" fmla="*/ 49509 w 110849"/>
                <a:gd name="connsiteY25" fmla="*/ 173340 h 174064"/>
                <a:gd name="connsiteX26" fmla="*/ 73110 w 110849"/>
                <a:gd name="connsiteY26" fmla="*/ 167921 h 174064"/>
                <a:gd name="connsiteX27" fmla="*/ 89270 w 110849"/>
                <a:gd name="connsiteY27" fmla="*/ 151560 h 174064"/>
                <a:gd name="connsiteX28" fmla="*/ 89270 w 110849"/>
                <a:gd name="connsiteY28" fmla="*/ 170365 h 174064"/>
                <a:gd name="connsiteX29" fmla="*/ 109646 w 110849"/>
                <a:gd name="connsiteY29" fmla="*/ 170365 h 17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0849" h="174064">
                  <a:moveTo>
                    <a:pt x="89270" y="109841"/>
                  </a:moveTo>
                  <a:cubicBezTo>
                    <a:pt x="89270" y="124597"/>
                    <a:pt x="86222" y="136024"/>
                    <a:pt x="80127" y="144122"/>
                  </a:cubicBezTo>
                  <a:cubicBezTo>
                    <a:pt x="74055" y="152244"/>
                    <a:pt x="65515" y="156305"/>
                    <a:pt x="54505" y="156305"/>
                  </a:cubicBezTo>
                  <a:cubicBezTo>
                    <a:pt x="43591" y="156305"/>
                    <a:pt x="35086" y="152244"/>
                    <a:pt x="28990" y="144122"/>
                  </a:cubicBezTo>
                  <a:cubicBezTo>
                    <a:pt x="22895" y="136024"/>
                    <a:pt x="19847" y="124597"/>
                    <a:pt x="19847" y="109841"/>
                  </a:cubicBezTo>
                  <a:cubicBezTo>
                    <a:pt x="19847" y="95155"/>
                    <a:pt x="22895" y="83752"/>
                    <a:pt x="28990" y="75630"/>
                  </a:cubicBezTo>
                  <a:cubicBezTo>
                    <a:pt x="35086" y="67508"/>
                    <a:pt x="43591" y="63447"/>
                    <a:pt x="54505" y="63447"/>
                  </a:cubicBezTo>
                  <a:cubicBezTo>
                    <a:pt x="65515" y="63447"/>
                    <a:pt x="74055" y="67508"/>
                    <a:pt x="80127" y="75630"/>
                  </a:cubicBezTo>
                  <a:cubicBezTo>
                    <a:pt x="86222" y="83752"/>
                    <a:pt x="89270" y="95155"/>
                    <a:pt x="89270" y="109841"/>
                  </a:cubicBezTo>
                  <a:close/>
                  <a:moveTo>
                    <a:pt x="109646" y="61783"/>
                  </a:moveTo>
                  <a:cubicBezTo>
                    <a:pt x="109646" y="40699"/>
                    <a:pt x="104957" y="25010"/>
                    <a:pt x="95578" y="14716"/>
                  </a:cubicBezTo>
                  <a:cubicBezTo>
                    <a:pt x="86222" y="4422"/>
                    <a:pt x="71870" y="-725"/>
                    <a:pt x="52521" y="-725"/>
                  </a:cubicBezTo>
                  <a:cubicBezTo>
                    <a:pt x="45363" y="-725"/>
                    <a:pt x="38606" y="-193"/>
                    <a:pt x="32251" y="869"/>
                  </a:cubicBezTo>
                  <a:cubicBezTo>
                    <a:pt x="25896" y="1931"/>
                    <a:pt x="19729" y="3572"/>
                    <a:pt x="13752" y="5792"/>
                  </a:cubicBezTo>
                  <a:lnTo>
                    <a:pt x="13752" y="25589"/>
                  </a:lnTo>
                  <a:cubicBezTo>
                    <a:pt x="19729" y="22354"/>
                    <a:pt x="25635" y="19969"/>
                    <a:pt x="31471" y="18435"/>
                  </a:cubicBezTo>
                  <a:cubicBezTo>
                    <a:pt x="37306" y="16877"/>
                    <a:pt x="43248" y="16097"/>
                    <a:pt x="49296" y="16097"/>
                  </a:cubicBezTo>
                  <a:cubicBezTo>
                    <a:pt x="62668" y="16097"/>
                    <a:pt x="72673" y="19580"/>
                    <a:pt x="79312" y="26545"/>
                  </a:cubicBezTo>
                  <a:cubicBezTo>
                    <a:pt x="85950" y="33510"/>
                    <a:pt x="89270" y="44040"/>
                    <a:pt x="89270" y="58135"/>
                  </a:cubicBezTo>
                  <a:lnTo>
                    <a:pt x="89270" y="68228"/>
                  </a:lnTo>
                  <a:cubicBezTo>
                    <a:pt x="85064" y="60909"/>
                    <a:pt x="79678" y="55443"/>
                    <a:pt x="73110" y="51831"/>
                  </a:cubicBezTo>
                  <a:cubicBezTo>
                    <a:pt x="66543" y="48219"/>
                    <a:pt x="58675" y="46413"/>
                    <a:pt x="49509" y="46413"/>
                  </a:cubicBezTo>
                  <a:cubicBezTo>
                    <a:pt x="34318" y="46413"/>
                    <a:pt x="22068" y="52197"/>
                    <a:pt x="12760" y="63766"/>
                  </a:cubicBezTo>
                  <a:cubicBezTo>
                    <a:pt x="3452" y="75358"/>
                    <a:pt x="-1203" y="90717"/>
                    <a:pt x="-1203" y="109841"/>
                  </a:cubicBezTo>
                  <a:cubicBezTo>
                    <a:pt x="-1203" y="129012"/>
                    <a:pt x="3452" y="144382"/>
                    <a:pt x="12760" y="155951"/>
                  </a:cubicBezTo>
                  <a:cubicBezTo>
                    <a:pt x="22068" y="167543"/>
                    <a:pt x="34318" y="173340"/>
                    <a:pt x="49509" y="173340"/>
                  </a:cubicBezTo>
                  <a:cubicBezTo>
                    <a:pt x="58675" y="173340"/>
                    <a:pt x="66543" y="171534"/>
                    <a:pt x="73110" y="167921"/>
                  </a:cubicBezTo>
                  <a:cubicBezTo>
                    <a:pt x="79678" y="164309"/>
                    <a:pt x="85064" y="158855"/>
                    <a:pt x="89270" y="151560"/>
                  </a:cubicBezTo>
                  <a:lnTo>
                    <a:pt x="89270" y="170365"/>
                  </a:lnTo>
                  <a:lnTo>
                    <a:pt x="109646" y="170365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6FEB0A4-C869-3760-672C-23D4A1B93B8A}"/>
                </a:ext>
              </a:extLst>
            </p:cNvPr>
            <p:cNvSpPr/>
            <p:nvPr/>
          </p:nvSpPr>
          <p:spPr>
            <a:xfrm flipV="1">
              <a:off x="9213736" y="4978762"/>
              <a:ext cx="20376" cy="172222"/>
            </a:xfrm>
            <a:custGeom>
              <a:avLst/>
              <a:gdLst>
                <a:gd name="connsiteX0" fmla="*/ -165 w 20376"/>
                <a:gd name="connsiteY0" fmla="*/ 170188 h 172222"/>
                <a:gd name="connsiteX1" fmla="*/ 20212 w 20376"/>
                <a:gd name="connsiteY1" fmla="*/ 170188 h 172222"/>
                <a:gd name="connsiteX2" fmla="*/ 20212 w 20376"/>
                <a:gd name="connsiteY2" fmla="*/ -2034 h 172222"/>
                <a:gd name="connsiteX3" fmla="*/ -165 w 20376"/>
                <a:gd name="connsiteY3" fmla="*/ -2034 h 17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76" h="172222">
                  <a:moveTo>
                    <a:pt x="-165" y="170188"/>
                  </a:moveTo>
                  <a:lnTo>
                    <a:pt x="20212" y="170188"/>
                  </a:lnTo>
                  <a:lnTo>
                    <a:pt x="20212" y="-2034"/>
                  </a:lnTo>
                  <a:lnTo>
                    <a:pt x="-165" y="-2034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7DA485-4510-D8E7-A153-E9C5C67DAEB5}"/>
                </a:ext>
              </a:extLst>
            </p:cNvPr>
            <p:cNvSpPr/>
            <p:nvPr/>
          </p:nvSpPr>
          <p:spPr>
            <a:xfrm flipV="1">
              <a:off x="9267938" y="5024057"/>
              <a:ext cx="114959" cy="130149"/>
            </a:xfrm>
            <a:custGeom>
              <a:avLst/>
              <a:gdLst>
                <a:gd name="connsiteX0" fmla="*/ 113721 w 114959"/>
                <a:gd name="connsiteY0" fmla="*/ 68952 h 130149"/>
                <a:gd name="connsiteX1" fmla="*/ 113721 w 114959"/>
                <a:gd name="connsiteY1" fmla="*/ 59000 h 130149"/>
                <a:gd name="connsiteX2" fmla="*/ 20024 w 114959"/>
                <a:gd name="connsiteY2" fmla="*/ 59000 h 130149"/>
                <a:gd name="connsiteX3" fmla="*/ 32711 w 114959"/>
                <a:gd name="connsiteY3" fmla="*/ 26950 h 130149"/>
                <a:gd name="connsiteX4" fmla="*/ 64321 w 114959"/>
                <a:gd name="connsiteY4" fmla="*/ 15936 h 130149"/>
                <a:gd name="connsiteX5" fmla="*/ 87072 w 114959"/>
                <a:gd name="connsiteY5" fmla="*/ 18804 h 130149"/>
                <a:gd name="connsiteX6" fmla="*/ 108973 w 114959"/>
                <a:gd name="connsiteY6" fmla="*/ 27445 h 130149"/>
                <a:gd name="connsiteX7" fmla="*/ 108973 w 114959"/>
                <a:gd name="connsiteY7" fmla="*/ 8180 h 130149"/>
                <a:gd name="connsiteX8" fmla="*/ 86470 w 114959"/>
                <a:gd name="connsiteY8" fmla="*/ 1097 h 130149"/>
                <a:gd name="connsiteX9" fmla="*/ 63116 w 114959"/>
                <a:gd name="connsiteY9" fmla="*/ -1347 h 130149"/>
                <a:gd name="connsiteX10" fmla="*/ 16090 w 114959"/>
                <a:gd name="connsiteY10" fmla="*/ 15900 h 130149"/>
                <a:gd name="connsiteX11" fmla="*/ -1239 w 114959"/>
                <a:gd name="connsiteY11" fmla="*/ 62648 h 130149"/>
                <a:gd name="connsiteX12" fmla="*/ 15204 w 114959"/>
                <a:gd name="connsiteY12" fmla="*/ 110918 h 130149"/>
                <a:gd name="connsiteX13" fmla="*/ 59572 w 114959"/>
                <a:gd name="connsiteY13" fmla="*/ 128803 h 130149"/>
                <a:gd name="connsiteX14" fmla="*/ 99156 w 114959"/>
                <a:gd name="connsiteY14" fmla="*/ 112689 h 130149"/>
                <a:gd name="connsiteX15" fmla="*/ 113721 w 114959"/>
                <a:gd name="connsiteY15" fmla="*/ 68952 h 130149"/>
                <a:gd name="connsiteX16" fmla="*/ 93345 w 114959"/>
                <a:gd name="connsiteY16" fmla="*/ 74937 h 130149"/>
                <a:gd name="connsiteX17" fmla="*/ 83989 w 114959"/>
                <a:gd name="connsiteY17" fmla="*/ 101569 h 130149"/>
                <a:gd name="connsiteX18" fmla="*/ 59785 w 114959"/>
                <a:gd name="connsiteY18" fmla="*/ 111556 h 130149"/>
                <a:gd name="connsiteX19" fmla="*/ 32498 w 114959"/>
                <a:gd name="connsiteY19" fmla="*/ 101923 h 130149"/>
                <a:gd name="connsiteX20" fmla="*/ 20697 w 114959"/>
                <a:gd name="connsiteY20" fmla="*/ 74795 h 1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959" h="130149">
                  <a:moveTo>
                    <a:pt x="113721" y="68952"/>
                  </a:moveTo>
                  <a:lnTo>
                    <a:pt x="113721" y="59000"/>
                  </a:lnTo>
                  <a:lnTo>
                    <a:pt x="20024" y="59000"/>
                  </a:lnTo>
                  <a:cubicBezTo>
                    <a:pt x="20922" y="44976"/>
                    <a:pt x="25151" y="34292"/>
                    <a:pt x="32711" y="26950"/>
                  </a:cubicBezTo>
                  <a:cubicBezTo>
                    <a:pt x="40271" y="19607"/>
                    <a:pt x="50808" y="15936"/>
                    <a:pt x="64321" y="15936"/>
                  </a:cubicBezTo>
                  <a:cubicBezTo>
                    <a:pt x="72141" y="15936"/>
                    <a:pt x="79725" y="16892"/>
                    <a:pt x="87072" y="18804"/>
                  </a:cubicBezTo>
                  <a:cubicBezTo>
                    <a:pt x="94419" y="20717"/>
                    <a:pt x="101720" y="23597"/>
                    <a:pt x="108973" y="27445"/>
                  </a:cubicBezTo>
                  <a:lnTo>
                    <a:pt x="108973" y="8180"/>
                  </a:lnTo>
                  <a:cubicBezTo>
                    <a:pt x="101649" y="5087"/>
                    <a:pt x="94148" y="2726"/>
                    <a:pt x="86470" y="1097"/>
                  </a:cubicBezTo>
                  <a:cubicBezTo>
                    <a:pt x="78791" y="-532"/>
                    <a:pt x="71007" y="-1347"/>
                    <a:pt x="63116" y="-1347"/>
                  </a:cubicBezTo>
                  <a:cubicBezTo>
                    <a:pt x="43318" y="-1347"/>
                    <a:pt x="27643" y="4402"/>
                    <a:pt x="16090" y="15900"/>
                  </a:cubicBezTo>
                  <a:cubicBezTo>
                    <a:pt x="4538" y="27422"/>
                    <a:pt x="-1239" y="43004"/>
                    <a:pt x="-1239" y="62648"/>
                  </a:cubicBezTo>
                  <a:cubicBezTo>
                    <a:pt x="-1239" y="82929"/>
                    <a:pt x="4242" y="99019"/>
                    <a:pt x="15204" y="110918"/>
                  </a:cubicBezTo>
                  <a:cubicBezTo>
                    <a:pt x="26166" y="122842"/>
                    <a:pt x="40956" y="128803"/>
                    <a:pt x="59572" y="128803"/>
                  </a:cubicBezTo>
                  <a:cubicBezTo>
                    <a:pt x="76252" y="128803"/>
                    <a:pt x="89446" y="123432"/>
                    <a:pt x="99156" y="112689"/>
                  </a:cubicBezTo>
                  <a:cubicBezTo>
                    <a:pt x="108866" y="101970"/>
                    <a:pt x="113721" y="87391"/>
                    <a:pt x="113721" y="68952"/>
                  </a:cubicBezTo>
                  <a:close/>
                  <a:moveTo>
                    <a:pt x="93345" y="74937"/>
                  </a:moveTo>
                  <a:cubicBezTo>
                    <a:pt x="93203" y="86057"/>
                    <a:pt x="90084" y="94935"/>
                    <a:pt x="83989" y="101569"/>
                  </a:cubicBezTo>
                  <a:cubicBezTo>
                    <a:pt x="77894" y="108227"/>
                    <a:pt x="69826" y="111556"/>
                    <a:pt x="59785" y="111556"/>
                  </a:cubicBezTo>
                  <a:cubicBezTo>
                    <a:pt x="48421" y="111556"/>
                    <a:pt x="39326" y="108345"/>
                    <a:pt x="32498" y="101923"/>
                  </a:cubicBezTo>
                  <a:cubicBezTo>
                    <a:pt x="25670" y="95501"/>
                    <a:pt x="21737" y="86458"/>
                    <a:pt x="20697" y="74795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aphic 5">
            <a:extLst>
              <a:ext uri="{FF2B5EF4-FFF2-40B4-BE49-F238E27FC236}">
                <a16:creationId xmlns:a16="http://schemas.microsoft.com/office/drawing/2014/main" id="{36854F90-2C7B-A4B2-B4CE-7EC38C36A52D}"/>
              </a:ext>
            </a:extLst>
          </p:cNvPr>
          <p:cNvGrpSpPr/>
          <p:nvPr/>
        </p:nvGrpSpPr>
        <p:grpSpPr>
          <a:xfrm>
            <a:off x="7573630" y="4752798"/>
            <a:ext cx="345467" cy="164254"/>
            <a:chOff x="6048409" y="4689290"/>
            <a:chExt cx="345467" cy="164254"/>
          </a:xfrm>
          <a:solidFill>
            <a:srgbClr val="000000"/>
          </a:solidFill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ED09E20-5639-56A2-7350-F5B1FFB28FB7}"/>
                </a:ext>
              </a:extLst>
            </p:cNvPr>
            <p:cNvSpPr/>
            <p:nvPr/>
          </p:nvSpPr>
          <p:spPr>
            <a:xfrm>
              <a:off x="6355179" y="4766439"/>
              <a:ext cx="38697" cy="9510"/>
            </a:xfrm>
            <a:custGeom>
              <a:avLst/>
              <a:gdLst>
                <a:gd name="connsiteX0" fmla="*/ 39125 w 38697"/>
                <a:gd name="connsiteY0" fmla="*/ 366 h 9510"/>
                <a:gd name="connsiteX1" fmla="*/ 428 w 38697"/>
                <a:gd name="connsiteY1" fmla="*/ 366 h 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97" h="9510">
                  <a:moveTo>
                    <a:pt x="39125" y="366"/>
                  </a:moveTo>
                  <a:lnTo>
                    <a:pt x="428" y="366"/>
                  </a:lnTo>
                </a:path>
              </a:pathLst>
            </a:custGeom>
            <a:solidFill>
              <a:srgbClr val="000000"/>
            </a:solidFill>
            <a:ln w="8841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5">
              <a:extLst>
                <a:ext uri="{FF2B5EF4-FFF2-40B4-BE49-F238E27FC236}">
                  <a16:creationId xmlns:a16="http://schemas.microsoft.com/office/drawing/2014/main" id="{72C97A47-81E2-D09D-F159-6234EB27EFC7}"/>
                </a:ext>
              </a:extLst>
            </p:cNvPr>
            <p:cNvGrpSpPr/>
            <p:nvPr/>
          </p:nvGrpSpPr>
          <p:grpSpPr>
            <a:xfrm>
              <a:off x="6048409" y="4689290"/>
              <a:ext cx="283233" cy="164254"/>
              <a:chOff x="6048409" y="4689290"/>
              <a:chExt cx="283233" cy="164254"/>
            </a:xfrm>
            <a:solidFill>
              <a:srgbClr val="000000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681C701-A147-EF66-D9E6-B5D8A8BABB67}"/>
                  </a:ext>
                </a:extLst>
              </p:cNvPr>
              <p:cNvSpPr/>
              <p:nvPr/>
            </p:nvSpPr>
            <p:spPr>
              <a:xfrm flipV="1">
                <a:off x="6048409" y="4771953"/>
                <a:ext cx="138412" cy="18334"/>
              </a:xfrm>
              <a:custGeom>
                <a:avLst/>
                <a:gdLst>
                  <a:gd name="connsiteX0" fmla="*/ -2282 w 138412"/>
                  <a:gd name="connsiteY0" fmla="*/ 16696 h 18334"/>
                  <a:gd name="connsiteX1" fmla="*/ 136130 w 138412"/>
                  <a:gd name="connsiteY1" fmla="*/ 16696 h 18334"/>
                  <a:gd name="connsiteX2" fmla="*/ 136130 w 138412"/>
                  <a:gd name="connsiteY2" fmla="*/ -1639 h 18334"/>
                  <a:gd name="connsiteX3" fmla="*/ -2282 w 138412"/>
                  <a:gd name="connsiteY3" fmla="*/ -1639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412" h="18334">
                    <a:moveTo>
                      <a:pt x="-2282" y="16696"/>
                    </a:moveTo>
                    <a:lnTo>
                      <a:pt x="136130" y="16696"/>
                    </a:lnTo>
                    <a:lnTo>
                      <a:pt x="136130" y="-1639"/>
                    </a:lnTo>
                    <a:lnTo>
                      <a:pt x="-2282" y="-1639"/>
                    </a:lnTo>
                    <a:close/>
                  </a:path>
                </a:pathLst>
              </a:custGeom>
              <a:solidFill>
                <a:srgbClr val="000000"/>
              </a:solidFill>
              <a:ln w="3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AF71C27-9D9F-1FA4-2419-D78A702C4A7F}"/>
                  </a:ext>
                </a:extLst>
              </p:cNvPr>
              <p:cNvSpPr/>
              <p:nvPr/>
            </p:nvSpPr>
            <p:spPr>
              <a:xfrm flipV="1">
                <a:off x="6227332" y="4689290"/>
                <a:ext cx="104310" cy="164254"/>
              </a:xfrm>
              <a:custGeom>
                <a:avLst/>
                <a:gdLst>
                  <a:gd name="connsiteX0" fmla="*/ 5219 w 104310"/>
                  <a:gd name="connsiteY0" fmla="*/ 162333 h 164254"/>
                  <a:gd name="connsiteX1" fmla="*/ 90837 w 104310"/>
                  <a:gd name="connsiteY1" fmla="*/ 162333 h 164254"/>
                  <a:gd name="connsiteX2" fmla="*/ 90837 w 104310"/>
                  <a:gd name="connsiteY2" fmla="*/ 143964 h 164254"/>
                  <a:gd name="connsiteX3" fmla="*/ 25190 w 104310"/>
                  <a:gd name="connsiteY3" fmla="*/ 143964 h 164254"/>
                  <a:gd name="connsiteX4" fmla="*/ 25190 w 104310"/>
                  <a:gd name="connsiteY4" fmla="*/ 104497 h 164254"/>
                  <a:gd name="connsiteX5" fmla="*/ 34657 w 104310"/>
                  <a:gd name="connsiteY5" fmla="*/ 106914 h 164254"/>
                  <a:gd name="connsiteX6" fmla="*/ 44193 w 104310"/>
                  <a:gd name="connsiteY6" fmla="*/ 107708 h 164254"/>
                  <a:gd name="connsiteX7" fmla="*/ 86933 w 104310"/>
                  <a:gd name="connsiteY7" fmla="*/ 92930 h 164254"/>
                  <a:gd name="connsiteX8" fmla="*/ 102723 w 104310"/>
                  <a:gd name="connsiteY8" fmla="*/ 52911 h 164254"/>
                  <a:gd name="connsiteX9" fmla="*/ 86518 w 104310"/>
                  <a:gd name="connsiteY9" fmla="*/ 12477 h 164254"/>
                  <a:gd name="connsiteX10" fmla="*/ 40842 w 104310"/>
                  <a:gd name="connsiteY10" fmla="*/ -1921 h 164254"/>
                  <a:gd name="connsiteX11" fmla="*/ 20145 w 104310"/>
                  <a:gd name="connsiteY11" fmla="*/ -195 h 164254"/>
                  <a:gd name="connsiteX12" fmla="*/ -1587 w 104310"/>
                  <a:gd name="connsiteY12" fmla="*/ 4984 h 164254"/>
                  <a:gd name="connsiteX13" fmla="*/ -1587 w 104310"/>
                  <a:gd name="connsiteY13" fmla="*/ 26910 h 164254"/>
                  <a:gd name="connsiteX14" fmla="*/ 18487 w 104310"/>
                  <a:gd name="connsiteY14" fmla="*/ 19038 h 164254"/>
                  <a:gd name="connsiteX15" fmla="*/ 40392 w 104310"/>
                  <a:gd name="connsiteY15" fmla="*/ 16448 h 164254"/>
                  <a:gd name="connsiteX16" fmla="*/ 69968 w 104310"/>
                  <a:gd name="connsiteY16" fmla="*/ 26254 h 164254"/>
                  <a:gd name="connsiteX17" fmla="*/ 80886 w 104310"/>
                  <a:gd name="connsiteY17" fmla="*/ 52911 h 164254"/>
                  <a:gd name="connsiteX18" fmla="*/ 69968 w 104310"/>
                  <a:gd name="connsiteY18" fmla="*/ 79533 h 164254"/>
                  <a:gd name="connsiteX19" fmla="*/ 40392 w 104310"/>
                  <a:gd name="connsiteY19" fmla="*/ 89373 h 164254"/>
                  <a:gd name="connsiteX20" fmla="*/ 22944 w 104310"/>
                  <a:gd name="connsiteY20" fmla="*/ 87440 h 164254"/>
                  <a:gd name="connsiteX21" fmla="*/ 5219 w 104310"/>
                  <a:gd name="connsiteY21" fmla="*/ 81397 h 16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310" h="164254">
                    <a:moveTo>
                      <a:pt x="5219" y="162333"/>
                    </a:moveTo>
                    <a:lnTo>
                      <a:pt x="90837" y="162333"/>
                    </a:lnTo>
                    <a:lnTo>
                      <a:pt x="90837" y="143964"/>
                    </a:lnTo>
                    <a:lnTo>
                      <a:pt x="25190" y="143964"/>
                    </a:lnTo>
                    <a:lnTo>
                      <a:pt x="25190" y="104497"/>
                    </a:lnTo>
                    <a:cubicBezTo>
                      <a:pt x="28346" y="105579"/>
                      <a:pt x="31501" y="106385"/>
                      <a:pt x="34657" y="106914"/>
                    </a:cubicBezTo>
                    <a:cubicBezTo>
                      <a:pt x="37836" y="107443"/>
                      <a:pt x="41014" y="107708"/>
                      <a:pt x="44193" y="107708"/>
                    </a:cubicBezTo>
                    <a:cubicBezTo>
                      <a:pt x="62183" y="107708"/>
                      <a:pt x="76429" y="102782"/>
                      <a:pt x="86933" y="92930"/>
                    </a:cubicBezTo>
                    <a:cubicBezTo>
                      <a:pt x="97460" y="83078"/>
                      <a:pt x="102723" y="69738"/>
                      <a:pt x="102723" y="52911"/>
                    </a:cubicBezTo>
                    <a:cubicBezTo>
                      <a:pt x="102723" y="35577"/>
                      <a:pt x="97321" y="22099"/>
                      <a:pt x="86518" y="12477"/>
                    </a:cubicBezTo>
                    <a:cubicBezTo>
                      <a:pt x="75715" y="2878"/>
                      <a:pt x="60490" y="-1921"/>
                      <a:pt x="40842" y="-1921"/>
                    </a:cubicBezTo>
                    <a:cubicBezTo>
                      <a:pt x="34070" y="-1921"/>
                      <a:pt x="27171" y="-1346"/>
                      <a:pt x="20145" y="-195"/>
                    </a:cubicBezTo>
                    <a:cubicBezTo>
                      <a:pt x="13143" y="956"/>
                      <a:pt x="5899" y="2683"/>
                      <a:pt x="-1587" y="4984"/>
                    </a:cubicBezTo>
                    <a:lnTo>
                      <a:pt x="-1587" y="26910"/>
                    </a:lnTo>
                    <a:cubicBezTo>
                      <a:pt x="4885" y="23388"/>
                      <a:pt x="11577" y="20764"/>
                      <a:pt x="18487" y="19038"/>
                    </a:cubicBezTo>
                    <a:cubicBezTo>
                      <a:pt x="25397" y="17311"/>
                      <a:pt x="32699" y="16448"/>
                      <a:pt x="40392" y="16448"/>
                    </a:cubicBezTo>
                    <a:cubicBezTo>
                      <a:pt x="52854" y="16448"/>
                      <a:pt x="62713" y="19717"/>
                      <a:pt x="69968" y="26254"/>
                    </a:cubicBezTo>
                    <a:cubicBezTo>
                      <a:pt x="77247" y="32792"/>
                      <a:pt x="80886" y="41677"/>
                      <a:pt x="80886" y="52911"/>
                    </a:cubicBezTo>
                    <a:cubicBezTo>
                      <a:pt x="80886" y="64121"/>
                      <a:pt x="77247" y="72995"/>
                      <a:pt x="69968" y="79533"/>
                    </a:cubicBezTo>
                    <a:cubicBezTo>
                      <a:pt x="62713" y="86093"/>
                      <a:pt x="52854" y="89373"/>
                      <a:pt x="40392" y="89373"/>
                    </a:cubicBezTo>
                    <a:cubicBezTo>
                      <a:pt x="34565" y="89373"/>
                      <a:pt x="28749" y="88729"/>
                      <a:pt x="22944" y="87440"/>
                    </a:cubicBezTo>
                    <a:cubicBezTo>
                      <a:pt x="17163" y="86151"/>
                      <a:pt x="11254" y="84136"/>
                      <a:pt x="5219" y="813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0" name="Graphic 5">
            <a:extLst>
              <a:ext uri="{FF2B5EF4-FFF2-40B4-BE49-F238E27FC236}">
                <a16:creationId xmlns:a16="http://schemas.microsoft.com/office/drawing/2014/main" id="{C95D1E46-E346-2001-07D4-ED05E2D8E4A1}"/>
              </a:ext>
            </a:extLst>
          </p:cNvPr>
          <p:cNvGrpSpPr/>
          <p:nvPr/>
        </p:nvGrpSpPr>
        <p:grpSpPr>
          <a:xfrm>
            <a:off x="7718078" y="1522410"/>
            <a:ext cx="201018" cy="164254"/>
            <a:chOff x="6192857" y="1458902"/>
            <a:chExt cx="201018" cy="164254"/>
          </a:xfrm>
          <a:solidFill>
            <a:srgbClr val="000000"/>
          </a:solidFill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D267171-4D53-55B4-22AB-2F783FC2640A}"/>
                </a:ext>
              </a:extLst>
            </p:cNvPr>
            <p:cNvSpPr/>
            <p:nvPr/>
          </p:nvSpPr>
          <p:spPr>
            <a:xfrm>
              <a:off x="6355179" y="1536057"/>
              <a:ext cx="38697" cy="9510"/>
            </a:xfrm>
            <a:custGeom>
              <a:avLst/>
              <a:gdLst>
                <a:gd name="connsiteX0" fmla="*/ 39125 w 38697"/>
                <a:gd name="connsiteY0" fmla="*/ 26 h 9510"/>
                <a:gd name="connsiteX1" fmla="*/ 428 w 38697"/>
                <a:gd name="connsiteY1" fmla="*/ 26 h 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97" h="9510">
                  <a:moveTo>
                    <a:pt x="39125" y="26"/>
                  </a:moveTo>
                  <a:lnTo>
                    <a:pt x="428" y="26"/>
                  </a:lnTo>
                </a:path>
              </a:pathLst>
            </a:custGeom>
            <a:solidFill>
              <a:srgbClr val="000000"/>
            </a:solidFill>
            <a:ln w="8841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FCED5FB-DD14-2E0E-AA3C-C82D97DEC14C}"/>
                </a:ext>
              </a:extLst>
            </p:cNvPr>
            <p:cNvSpPr/>
            <p:nvPr/>
          </p:nvSpPr>
          <p:spPr>
            <a:xfrm flipV="1">
              <a:off x="6192857" y="1458902"/>
              <a:ext cx="104310" cy="164254"/>
            </a:xfrm>
            <a:custGeom>
              <a:avLst/>
              <a:gdLst>
                <a:gd name="connsiteX0" fmla="*/ 5216 w 104310"/>
                <a:gd name="connsiteY0" fmla="*/ 161993 h 164254"/>
                <a:gd name="connsiteX1" fmla="*/ 90834 w 104310"/>
                <a:gd name="connsiteY1" fmla="*/ 161993 h 164254"/>
                <a:gd name="connsiteX2" fmla="*/ 90834 w 104310"/>
                <a:gd name="connsiteY2" fmla="*/ 143624 h 164254"/>
                <a:gd name="connsiteX3" fmla="*/ 25186 w 104310"/>
                <a:gd name="connsiteY3" fmla="*/ 143624 h 164254"/>
                <a:gd name="connsiteX4" fmla="*/ 25186 w 104310"/>
                <a:gd name="connsiteY4" fmla="*/ 104157 h 164254"/>
                <a:gd name="connsiteX5" fmla="*/ 34653 w 104310"/>
                <a:gd name="connsiteY5" fmla="*/ 106574 h 164254"/>
                <a:gd name="connsiteX6" fmla="*/ 44189 w 104310"/>
                <a:gd name="connsiteY6" fmla="*/ 107369 h 164254"/>
                <a:gd name="connsiteX7" fmla="*/ 86929 w 104310"/>
                <a:gd name="connsiteY7" fmla="*/ 92590 h 164254"/>
                <a:gd name="connsiteX8" fmla="*/ 102719 w 104310"/>
                <a:gd name="connsiteY8" fmla="*/ 52571 h 164254"/>
                <a:gd name="connsiteX9" fmla="*/ 86515 w 104310"/>
                <a:gd name="connsiteY9" fmla="*/ 12138 h 164254"/>
                <a:gd name="connsiteX10" fmla="*/ 40838 w 104310"/>
                <a:gd name="connsiteY10" fmla="*/ -2261 h 164254"/>
                <a:gd name="connsiteX11" fmla="*/ 20142 w 104310"/>
                <a:gd name="connsiteY11" fmla="*/ -535 h 164254"/>
                <a:gd name="connsiteX12" fmla="*/ -1591 w 104310"/>
                <a:gd name="connsiteY12" fmla="*/ 4645 h 164254"/>
                <a:gd name="connsiteX13" fmla="*/ -1591 w 104310"/>
                <a:gd name="connsiteY13" fmla="*/ 26571 h 164254"/>
                <a:gd name="connsiteX14" fmla="*/ 18483 w 104310"/>
                <a:gd name="connsiteY14" fmla="*/ 18698 h 164254"/>
                <a:gd name="connsiteX15" fmla="*/ 40389 w 104310"/>
                <a:gd name="connsiteY15" fmla="*/ 16108 h 164254"/>
                <a:gd name="connsiteX16" fmla="*/ 69965 w 104310"/>
                <a:gd name="connsiteY16" fmla="*/ 25915 h 164254"/>
                <a:gd name="connsiteX17" fmla="*/ 80883 w 104310"/>
                <a:gd name="connsiteY17" fmla="*/ 52571 h 164254"/>
                <a:gd name="connsiteX18" fmla="*/ 69965 w 104310"/>
                <a:gd name="connsiteY18" fmla="*/ 79193 h 164254"/>
                <a:gd name="connsiteX19" fmla="*/ 40389 w 104310"/>
                <a:gd name="connsiteY19" fmla="*/ 89034 h 164254"/>
                <a:gd name="connsiteX20" fmla="*/ 22941 w 104310"/>
                <a:gd name="connsiteY20" fmla="*/ 87100 h 164254"/>
                <a:gd name="connsiteX21" fmla="*/ 5216 w 104310"/>
                <a:gd name="connsiteY21" fmla="*/ 81057 h 16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310" h="164254">
                  <a:moveTo>
                    <a:pt x="5216" y="161993"/>
                  </a:moveTo>
                  <a:lnTo>
                    <a:pt x="90834" y="161993"/>
                  </a:lnTo>
                  <a:lnTo>
                    <a:pt x="90834" y="143624"/>
                  </a:lnTo>
                  <a:lnTo>
                    <a:pt x="25186" y="143624"/>
                  </a:lnTo>
                  <a:lnTo>
                    <a:pt x="25186" y="104157"/>
                  </a:lnTo>
                  <a:cubicBezTo>
                    <a:pt x="28342" y="105239"/>
                    <a:pt x="31498" y="106045"/>
                    <a:pt x="34653" y="106574"/>
                  </a:cubicBezTo>
                  <a:cubicBezTo>
                    <a:pt x="37832" y="107104"/>
                    <a:pt x="41011" y="107369"/>
                    <a:pt x="44189" y="107369"/>
                  </a:cubicBezTo>
                  <a:cubicBezTo>
                    <a:pt x="62179" y="107369"/>
                    <a:pt x="76426" y="102442"/>
                    <a:pt x="86929" y="92590"/>
                  </a:cubicBezTo>
                  <a:cubicBezTo>
                    <a:pt x="97456" y="82738"/>
                    <a:pt x="102719" y="69398"/>
                    <a:pt x="102719" y="52571"/>
                  </a:cubicBezTo>
                  <a:cubicBezTo>
                    <a:pt x="102719" y="35237"/>
                    <a:pt x="97318" y="21760"/>
                    <a:pt x="86515" y="12138"/>
                  </a:cubicBezTo>
                  <a:cubicBezTo>
                    <a:pt x="75712" y="2539"/>
                    <a:pt x="60486" y="-2261"/>
                    <a:pt x="40838" y="-2261"/>
                  </a:cubicBezTo>
                  <a:cubicBezTo>
                    <a:pt x="34066" y="-2261"/>
                    <a:pt x="27167" y="-1686"/>
                    <a:pt x="20142" y="-535"/>
                  </a:cubicBezTo>
                  <a:cubicBezTo>
                    <a:pt x="13139" y="616"/>
                    <a:pt x="5895" y="2343"/>
                    <a:pt x="-1591" y="4645"/>
                  </a:cubicBezTo>
                  <a:lnTo>
                    <a:pt x="-1591" y="26571"/>
                  </a:lnTo>
                  <a:cubicBezTo>
                    <a:pt x="4882" y="23049"/>
                    <a:pt x="11573" y="20425"/>
                    <a:pt x="18483" y="18698"/>
                  </a:cubicBezTo>
                  <a:cubicBezTo>
                    <a:pt x="25394" y="16972"/>
                    <a:pt x="32695" y="16108"/>
                    <a:pt x="40389" y="16108"/>
                  </a:cubicBezTo>
                  <a:cubicBezTo>
                    <a:pt x="52850" y="16108"/>
                    <a:pt x="62709" y="19377"/>
                    <a:pt x="69965" y="25915"/>
                  </a:cubicBezTo>
                  <a:cubicBezTo>
                    <a:pt x="77244" y="32452"/>
                    <a:pt x="80883" y="41338"/>
                    <a:pt x="80883" y="52571"/>
                  </a:cubicBezTo>
                  <a:cubicBezTo>
                    <a:pt x="80883" y="63782"/>
                    <a:pt x="77244" y="72656"/>
                    <a:pt x="69965" y="79193"/>
                  </a:cubicBezTo>
                  <a:cubicBezTo>
                    <a:pt x="62709" y="85753"/>
                    <a:pt x="52850" y="89034"/>
                    <a:pt x="40389" y="89034"/>
                  </a:cubicBezTo>
                  <a:cubicBezTo>
                    <a:pt x="34561" y="89034"/>
                    <a:pt x="28745" y="88389"/>
                    <a:pt x="22941" y="87100"/>
                  </a:cubicBezTo>
                  <a:cubicBezTo>
                    <a:pt x="17159" y="85811"/>
                    <a:pt x="11251" y="83797"/>
                    <a:pt x="5216" y="81057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Graphic 5">
            <a:extLst>
              <a:ext uri="{FF2B5EF4-FFF2-40B4-BE49-F238E27FC236}">
                <a16:creationId xmlns:a16="http://schemas.microsoft.com/office/drawing/2014/main" id="{010B6E1B-331E-1817-9263-022EAC73A88D}"/>
              </a:ext>
            </a:extLst>
          </p:cNvPr>
          <p:cNvGrpSpPr/>
          <p:nvPr/>
        </p:nvGrpSpPr>
        <p:grpSpPr>
          <a:xfrm>
            <a:off x="7656162" y="2153718"/>
            <a:ext cx="171166" cy="2133042"/>
            <a:chOff x="6130941" y="2090210"/>
            <a:chExt cx="171166" cy="2133042"/>
          </a:xfrm>
          <a:solidFill>
            <a:srgbClr val="000000"/>
          </a:solidFill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09E8E47-4BF9-6B8A-5C80-982BFF3261B8}"/>
                </a:ext>
              </a:extLst>
            </p:cNvPr>
            <p:cNvSpPr/>
            <p:nvPr/>
          </p:nvSpPr>
          <p:spPr>
            <a:xfrm rot="-5400000" flipV="1">
              <a:off x="6148769" y="4073155"/>
              <a:ext cx="176556" cy="123751"/>
            </a:xfrm>
            <a:custGeom>
              <a:avLst/>
              <a:gdLst>
                <a:gd name="connsiteX0" fmla="*/ 92188 w 176556"/>
                <a:gd name="connsiteY0" fmla="*/ 96155 h 123751"/>
                <a:gd name="connsiteX1" fmla="*/ 110016 w 176556"/>
                <a:gd name="connsiteY1" fmla="*/ 115906 h 123751"/>
                <a:gd name="connsiteX2" fmla="*/ 134410 w 176556"/>
                <a:gd name="connsiteY2" fmla="*/ 122259 h 123751"/>
                <a:gd name="connsiteX3" fmla="*/ 163571 w 176556"/>
                <a:gd name="connsiteY3" fmla="*/ 109035 h 123751"/>
                <a:gd name="connsiteX4" fmla="*/ 173832 w 176556"/>
                <a:gd name="connsiteY4" fmla="*/ 71467 h 123751"/>
                <a:gd name="connsiteX5" fmla="*/ 173832 w 176556"/>
                <a:gd name="connsiteY5" fmla="*/ -1493 h 123751"/>
                <a:gd name="connsiteX6" fmla="*/ 153862 w 176556"/>
                <a:gd name="connsiteY6" fmla="*/ -1493 h 123751"/>
                <a:gd name="connsiteX7" fmla="*/ 153862 w 176556"/>
                <a:gd name="connsiteY7" fmla="*/ 70811 h 123751"/>
                <a:gd name="connsiteX8" fmla="*/ 147677 w 176556"/>
                <a:gd name="connsiteY8" fmla="*/ 96570 h 123751"/>
                <a:gd name="connsiteX9" fmla="*/ 128916 w 176556"/>
                <a:gd name="connsiteY9" fmla="*/ 104995 h 123751"/>
                <a:gd name="connsiteX10" fmla="*/ 104488 w 176556"/>
                <a:gd name="connsiteY10" fmla="*/ 94740 h 123751"/>
                <a:gd name="connsiteX11" fmla="*/ 95539 w 176556"/>
                <a:gd name="connsiteY11" fmla="*/ 66806 h 123751"/>
                <a:gd name="connsiteX12" fmla="*/ 95539 w 176556"/>
                <a:gd name="connsiteY12" fmla="*/ -1493 h 123751"/>
                <a:gd name="connsiteX13" fmla="*/ 75569 w 176556"/>
                <a:gd name="connsiteY13" fmla="*/ -1493 h 123751"/>
                <a:gd name="connsiteX14" fmla="*/ 75569 w 176556"/>
                <a:gd name="connsiteY14" fmla="*/ 70811 h 123751"/>
                <a:gd name="connsiteX15" fmla="*/ 69419 w 176556"/>
                <a:gd name="connsiteY15" fmla="*/ 96639 h 123751"/>
                <a:gd name="connsiteX16" fmla="*/ 50416 w 176556"/>
                <a:gd name="connsiteY16" fmla="*/ 104995 h 123751"/>
                <a:gd name="connsiteX17" fmla="*/ 26195 w 176556"/>
                <a:gd name="connsiteY17" fmla="*/ 94705 h 123751"/>
                <a:gd name="connsiteX18" fmla="*/ 17246 w 176556"/>
                <a:gd name="connsiteY18" fmla="*/ 66806 h 123751"/>
                <a:gd name="connsiteX19" fmla="*/ 17246 w 176556"/>
                <a:gd name="connsiteY19" fmla="*/ -1493 h 123751"/>
                <a:gd name="connsiteX20" fmla="*/ -2724 w 176556"/>
                <a:gd name="connsiteY20" fmla="*/ -1493 h 123751"/>
                <a:gd name="connsiteX21" fmla="*/ -2724 w 176556"/>
                <a:gd name="connsiteY21" fmla="*/ 119359 h 123751"/>
                <a:gd name="connsiteX22" fmla="*/ 17246 w 176556"/>
                <a:gd name="connsiteY22" fmla="*/ 119359 h 123751"/>
                <a:gd name="connsiteX23" fmla="*/ 17246 w 176556"/>
                <a:gd name="connsiteY23" fmla="*/ 100575 h 123751"/>
                <a:gd name="connsiteX24" fmla="*/ 33555 w 176556"/>
                <a:gd name="connsiteY24" fmla="*/ 116976 h 123751"/>
                <a:gd name="connsiteX25" fmla="*/ 56117 w 176556"/>
                <a:gd name="connsiteY25" fmla="*/ 122259 h 123751"/>
                <a:gd name="connsiteX26" fmla="*/ 78540 w 176556"/>
                <a:gd name="connsiteY26" fmla="*/ 115561 h 123751"/>
                <a:gd name="connsiteX27" fmla="*/ 92188 w 176556"/>
                <a:gd name="connsiteY27" fmla="*/ 96155 h 1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556" h="123751">
                  <a:moveTo>
                    <a:pt x="92188" y="96155"/>
                  </a:moveTo>
                  <a:cubicBezTo>
                    <a:pt x="97163" y="105087"/>
                    <a:pt x="103106" y="111670"/>
                    <a:pt x="110016" y="115906"/>
                  </a:cubicBezTo>
                  <a:cubicBezTo>
                    <a:pt x="116927" y="120141"/>
                    <a:pt x="125058" y="122259"/>
                    <a:pt x="134410" y="122259"/>
                  </a:cubicBezTo>
                  <a:cubicBezTo>
                    <a:pt x="147009" y="122259"/>
                    <a:pt x="156730" y="117851"/>
                    <a:pt x="163571" y="109035"/>
                  </a:cubicBezTo>
                  <a:cubicBezTo>
                    <a:pt x="170412" y="100241"/>
                    <a:pt x="173832" y="87719"/>
                    <a:pt x="173832" y="71467"/>
                  </a:cubicBezTo>
                  <a:lnTo>
                    <a:pt x="173832" y="-1493"/>
                  </a:lnTo>
                  <a:lnTo>
                    <a:pt x="153862" y="-1493"/>
                  </a:lnTo>
                  <a:lnTo>
                    <a:pt x="153862" y="70811"/>
                  </a:lnTo>
                  <a:cubicBezTo>
                    <a:pt x="153862" y="82390"/>
                    <a:pt x="151800" y="90976"/>
                    <a:pt x="147677" y="96570"/>
                  </a:cubicBezTo>
                  <a:cubicBezTo>
                    <a:pt x="143577" y="102186"/>
                    <a:pt x="137323" y="104995"/>
                    <a:pt x="128916" y="104995"/>
                  </a:cubicBezTo>
                  <a:cubicBezTo>
                    <a:pt x="118620" y="104995"/>
                    <a:pt x="110477" y="101576"/>
                    <a:pt x="104488" y="94740"/>
                  </a:cubicBezTo>
                  <a:cubicBezTo>
                    <a:pt x="98522" y="87926"/>
                    <a:pt x="95539" y="78615"/>
                    <a:pt x="95539" y="66806"/>
                  </a:cubicBezTo>
                  <a:lnTo>
                    <a:pt x="95539" y="-1493"/>
                  </a:lnTo>
                  <a:lnTo>
                    <a:pt x="75569" y="-1493"/>
                  </a:lnTo>
                  <a:lnTo>
                    <a:pt x="75569" y="70811"/>
                  </a:lnTo>
                  <a:cubicBezTo>
                    <a:pt x="75569" y="82459"/>
                    <a:pt x="73519" y="91068"/>
                    <a:pt x="69419" y="96639"/>
                  </a:cubicBezTo>
                  <a:cubicBezTo>
                    <a:pt x="65319" y="102209"/>
                    <a:pt x="58984" y="104995"/>
                    <a:pt x="50416" y="104995"/>
                  </a:cubicBezTo>
                  <a:cubicBezTo>
                    <a:pt x="40258" y="104995"/>
                    <a:pt x="32184" y="101565"/>
                    <a:pt x="26195" y="94705"/>
                  </a:cubicBezTo>
                  <a:cubicBezTo>
                    <a:pt x="20229" y="87845"/>
                    <a:pt x="17246" y="78545"/>
                    <a:pt x="17246" y="66806"/>
                  </a:cubicBezTo>
                  <a:lnTo>
                    <a:pt x="17246" y="-1493"/>
                  </a:lnTo>
                  <a:lnTo>
                    <a:pt x="-2724" y="-1493"/>
                  </a:lnTo>
                  <a:lnTo>
                    <a:pt x="-2724" y="119359"/>
                  </a:lnTo>
                  <a:lnTo>
                    <a:pt x="17246" y="119359"/>
                  </a:lnTo>
                  <a:lnTo>
                    <a:pt x="17246" y="100575"/>
                  </a:lnTo>
                  <a:cubicBezTo>
                    <a:pt x="21784" y="107987"/>
                    <a:pt x="27220" y="113454"/>
                    <a:pt x="33555" y="116976"/>
                  </a:cubicBezTo>
                  <a:cubicBezTo>
                    <a:pt x="39889" y="120498"/>
                    <a:pt x="47410" y="122259"/>
                    <a:pt x="56117" y="122259"/>
                  </a:cubicBezTo>
                  <a:cubicBezTo>
                    <a:pt x="64916" y="122259"/>
                    <a:pt x="72390" y="120026"/>
                    <a:pt x="78540" y="115561"/>
                  </a:cubicBezTo>
                  <a:cubicBezTo>
                    <a:pt x="84690" y="111118"/>
                    <a:pt x="89240" y="104649"/>
                    <a:pt x="92188" y="96155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BEF2D8F-A4B8-D5AD-C19F-E41E4923241F}"/>
                </a:ext>
              </a:extLst>
            </p:cNvPr>
            <p:cNvSpPr/>
            <p:nvPr/>
          </p:nvSpPr>
          <p:spPr>
            <a:xfrm rot="-5400000" flipV="1">
              <a:off x="6182577" y="3896405"/>
              <a:ext cx="112084" cy="126894"/>
            </a:xfrm>
            <a:custGeom>
              <a:avLst/>
              <a:gdLst>
                <a:gd name="connsiteX0" fmla="*/ 110521 w 112084"/>
                <a:gd name="connsiteY0" fmla="*/ 67074 h 126894"/>
                <a:gd name="connsiteX1" fmla="*/ 110521 w 112084"/>
                <a:gd name="connsiteY1" fmla="*/ 57372 h 126894"/>
                <a:gd name="connsiteX2" fmla="*/ 19168 w 112084"/>
                <a:gd name="connsiteY2" fmla="*/ 57372 h 126894"/>
                <a:gd name="connsiteX3" fmla="*/ 31537 w 112084"/>
                <a:gd name="connsiteY3" fmla="*/ 26123 h 126894"/>
                <a:gd name="connsiteX4" fmla="*/ 62357 w 112084"/>
                <a:gd name="connsiteY4" fmla="*/ 15384 h 126894"/>
                <a:gd name="connsiteX5" fmla="*/ 84539 w 112084"/>
                <a:gd name="connsiteY5" fmla="*/ 18181 h 126894"/>
                <a:gd name="connsiteX6" fmla="*/ 105891 w 112084"/>
                <a:gd name="connsiteY6" fmla="*/ 26606 h 126894"/>
                <a:gd name="connsiteX7" fmla="*/ 105891 w 112084"/>
                <a:gd name="connsiteY7" fmla="*/ 7823 h 126894"/>
                <a:gd name="connsiteX8" fmla="*/ 83951 w 112084"/>
                <a:gd name="connsiteY8" fmla="*/ 917 h 126894"/>
                <a:gd name="connsiteX9" fmla="*/ 61182 w 112084"/>
                <a:gd name="connsiteY9" fmla="*/ -1466 h 126894"/>
                <a:gd name="connsiteX10" fmla="*/ 15333 w 112084"/>
                <a:gd name="connsiteY10" fmla="*/ 15350 h 126894"/>
                <a:gd name="connsiteX11" fmla="*/ -1563 w 112084"/>
                <a:gd name="connsiteY11" fmla="*/ 60928 h 126894"/>
                <a:gd name="connsiteX12" fmla="*/ 14469 w 112084"/>
                <a:gd name="connsiteY12" fmla="*/ 107991 h 126894"/>
                <a:gd name="connsiteX13" fmla="*/ 57727 w 112084"/>
                <a:gd name="connsiteY13" fmla="*/ 125428 h 126894"/>
                <a:gd name="connsiteX14" fmla="*/ 96321 w 112084"/>
                <a:gd name="connsiteY14" fmla="*/ 109718 h 126894"/>
                <a:gd name="connsiteX15" fmla="*/ 110521 w 112084"/>
                <a:gd name="connsiteY15" fmla="*/ 67074 h 126894"/>
                <a:gd name="connsiteX16" fmla="*/ 90654 w 112084"/>
                <a:gd name="connsiteY16" fmla="*/ 72910 h 126894"/>
                <a:gd name="connsiteX17" fmla="*/ 81533 w 112084"/>
                <a:gd name="connsiteY17" fmla="*/ 98876 h 126894"/>
                <a:gd name="connsiteX18" fmla="*/ 57934 w 112084"/>
                <a:gd name="connsiteY18" fmla="*/ 108613 h 126894"/>
                <a:gd name="connsiteX19" fmla="*/ 31330 w 112084"/>
                <a:gd name="connsiteY19" fmla="*/ 99221 h 126894"/>
                <a:gd name="connsiteX20" fmla="*/ 19824 w 112084"/>
                <a:gd name="connsiteY20" fmla="*/ 72772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084" h="126894">
                  <a:moveTo>
                    <a:pt x="110521" y="67074"/>
                  </a:moveTo>
                  <a:lnTo>
                    <a:pt x="110521" y="57372"/>
                  </a:lnTo>
                  <a:lnTo>
                    <a:pt x="19168" y="57372"/>
                  </a:lnTo>
                  <a:cubicBezTo>
                    <a:pt x="20043" y="43698"/>
                    <a:pt x="24166" y="33282"/>
                    <a:pt x="31537" y="26123"/>
                  </a:cubicBezTo>
                  <a:cubicBezTo>
                    <a:pt x="38908" y="18964"/>
                    <a:pt x="49181" y="15384"/>
                    <a:pt x="62357" y="15384"/>
                  </a:cubicBezTo>
                  <a:cubicBezTo>
                    <a:pt x="69981" y="15384"/>
                    <a:pt x="77375" y="16317"/>
                    <a:pt x="84539" y="18181"/>
                  </a:cubicBezTo>
                  <a:cubicBezTo>
                    <a:pt x="91702" y="20046"/>
                    <a:pt x="98820" y="22854"/>
                    <a:pt x="105891" y="26606"/>
                  </a:cubicBezTo>
                  <a:lnTo>
                    <a:pt x="105891" y="7823"/>
                  </a:lnTo>
                  <a:cubicBezTo>
                    <a:pt x="98751" y="4807"/>
                    <a:pt x="91437" y="2505"/>
                    <a:pt x="83951" y="917"/>
                  </a:cubicBezTo>
                  <a:cubicBezTo>
                    <a:pt x="76465" y="-672"/>
                    <a:pt x="68875" y="-1466"/>
                    <a:pt x="61182" y="-1466"/>
                  </a:cubicBezTo>
                  <a:cubicBezTo>
                    <a:pt x="41879" y="-1466"/>
                    <a:pt x="26596" y="4140"/>
                    <a:pt x="15333" y="15350"/>
                  </a:cubicBezTo>
                  <a:cubicBezTo>
                    <a:pt x="4069" y="26583"/>
                    <a:pt x="-1563" y="41776"/>
                    <a:pt x="-1563" y="60928"/>
                  </a:cubicBezTo>
                  <a:cubicBezTo>
                    <a:pt x="-1563" y="80702"/>
                    <a:pt x="3781" y="96389"/>
                    <a:pt x="14469" y="107991"/>
                  </a:cubicBezTo>
                  <a:cubicBezTo>
                    <a:pt x="25156" y="119616"/>
                    <a:pt x="39576" y="125428"/>
                    <a:pt x="57727" y="125428"/>
                  </a:cubicBezTo>
                  <a:cubicBezTo>
                    <a:pt x="73989" y="125428"/>
                    <a:pt x="86853" y="120191"/>
                    <a:pt x="96321" y="109718"/>
                  </a:cubicBezTo>
                  <a:cubicBezTo>
                    <a:pt x="105788" y="99267"/>
                    <a:pt x="110521" y="85053"/>
                    <a:pt x="110521" y="67074"/>
                  </a:cubicBezTo>
                  <a:close/>
                  <a:moveTo>
                    <a:pt x="90654" y="72910"/>
                  </a:moveTo>
                  <a:cubicBezTo>
                    <a:pt x="90516" y="83752"/>
                    <a:pt x="87475" y="92407"/>
                    <a:pt x="81533" y="98876"/>
                  </a:cubicBezTo>
                  <a:cubicBezTo>
                    <a:pt x="75590" y="105367"/>
                    <a:pt x="67724" y="108613"/>
                    <a:pt x="57934" y="108613"/>
                  </a:cubicBezTo>
                  <a:cubicBezTo>
                    <a:pt x="46855" y="108613"/>
                    <a:pt x="37987" y="105482"/>
                    <a:pt x="31330" y="99221"/>
                  </a:cubicBezTo>
                  <a:cubicBezTo>
                    <a:pt x="24673" y="92960"/>
                    <a:pt x="20838" y="84143"/>
                    <a:pt x="19824" y="72772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66B3246-C2F5-C00A-C828-F75ABDF772D4}"/>
                </a:ext>
              </a:extLst>
            </p:cNvPr>
            <p:cNvSpPr/>
            <p:nvPr/>
          </p:nvSpPr>
          <p:spPr>
            <a:xfrm rot="-5400000" flipV="1">
              <a:off x="6187535" y="3764331"/>
              <a:ext cx="102167" cy="126894"/>
            </a:xfrm>
            <a:custGeom>
              <a:avLst/>
              <a:gdLst>
                <a:gd name="connsiteX0" fmla="*/ 61087 w 102167"/>
                <a:gd name="connsiteY0" fmla="*/ 62399 h 126894"/>
                <a:gd name="connsiteX1" fmla="*/ 27711 w 102167"/>
                <a:gd name="connsiteY1" fmla="*/ 56909 h 126894"/>
                <a:gd name="connsiteX2" fmla="*/ 18416 w 102167"/>
                <a:gd name="connsiteY2" fmla="*/ 38125 h 126894"/>
                <a:gd name="connsiteX3" fmla="*/ 25396 w 102167"/>
                <a:gd name="connsiteY3" fmla="*/ 21344 h 126894"/>
                <a:gd name="connsiteX4" fmla="*/ 44330 w 102167"/>
                <a:gd name="connsiteY4" fmla="*/ 15163 h 126894"/>
                <a:gd name="connsiteX5" fmla="*/ 70865 w 102167"/>
                <a:gd name="connsiteY5" fmla="*/ 26869 h 126894"/>
                <a:gd name="connsiteX6" fmla="*/ 80850 w 102167"/>
                <a:gd name="connsiteY6" fmla="*/ 57979 h 126894"/>
                <a:gd name="connsiteX7" fmla="*/ 80850 w 102167"/>
                <a:gd name="connsiteY7" fmla="*/ 62399 h 126894"/>
                <a:gd name="connsiteX8" fmla="*/ 100717 w 102167"/>
                <a:gd name="connsiteY8" fmla="*/ 70617 h 126894"/>
                <a:gd name="connsiteX9" fmla="*/ 100717 w 102167"/>
                <a:gd name="connsiteY9" fmla="*/ 1663 h 126894"/>
                <a:gd name="connsiteX10" fmla="*/ 80850 w 102167"/>
                <a:gd name="connsiteY10" fmla="*/ 1663 h 126894"/>
                <a:gd name="connsiteX11" fmla="*/ 80850 w 102167"/>
                <a:gd name="connsiteY11" fmla="*/ 19997 h 126894"/>
                <a:gd name="connsiteX12" fmla="*/ 63886 w 102167"/>
                <a:gd name="connsiteY12" fmla="*/ 3769 h 126894"/>
                <a:gd name="connsiteX13" fmla="*/ 39043 w 102167"/>
                <a:gd name="connsiteY13" fmla="*/ -1480 h 126894"/>
                <a:gd name="connsiteX14" fmla="*/ 9502 w 102167"/>
                <a:gd name="connsiteY14" fmla="*/ 8948 h 126894"/>
                <a:gd name="connsiteX15" fmla="*/ -1451 w 102167"/>
                <a:gd name="connsiteY15" fmla="*/ 36848 h 126894"/>
                <a:gd name="connsiteX16" fmla="*/ 12197 w 102167"/>
                <a:gd name="connsiteY16" fmla="*/ 67578 h 126894"/>
                <a:gd name="connsiteX17" fmla="*/ 52968 w 102167"/>
                <a:gd name="connsiteY17" fmla="*/ 77937 h 126894"/>
                <a:gd name="connsiteX18" fmla="*/ 80850 w 102167"/>
                <a:gd name="connsiteY18" fmla="*/ 77937 h 126894"/>
                <a:gd name="connsiteX19" fmla="*/ 80850 w 102167"/>
                <a:gd name="connsiteY19" fmla="*/ 79905 h 126894"/>
                <a:gd name="connsiteX20" fmla="*/ 71833 w 102167"/>
                <a:gd name="connsiteY20" fmla="*/ 101106 h 126894"/>
                <a:gd name="connsiteX21" fmla="*/ 46507 w 102167"/>
                <a:gd name="connsiteY21" fmla="*/ 108599 h 126894"/>
                <a:gd name="connsiteX22" fmla="*/ 26294 w 102167"/>
                <a:gd name="connsiteY22" fmla="*/ 106113 h 126894"/>
                <a:gd name="connsiteX23" fmla="*/ 7429 w 102167"/>
                <a:gd name="connsiteY23" fmla="*/ 98655 h 126894"/>
                <a:gd name="connsiteX24" fmla="*/ 7429 w 102167"/>
                <a:gd name="connsiteY24" fmla="*/ 117024 h 126894"/>
                <a:gd name="connsiteX25" fmla="*/ 28574 w 102167"/>
                <a:gd name="connsiteY25" fmla="*/ 123308 h 126894"/>
                <a:gd name="connsiteX26" fmla="*/ 48545 w 102167"/>
                <a:gd name="connsiteY26" fmla="*/ 125414 h 126894"/>
                <a:gd name="connsiteX27" fmla="*/ 87761 w 102167"/>
                <a:gd name="connsiteY27" fmla="*/ 111810 h 126894"/>
                <a:gd name="connsiteX28" fmla="*/ 100717 w 102167"/>
                <a:gd name="connsiteY28" fmla="*/ 70617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167" h="126894">
                  <a:moveTo>
                    <a:pt x="61087" y="62399"/>
                  </a:moveTo>
                  <a:cubicBezTo>
                    <a:pt x="45032" y="62399"/>
                    <a:pt x="33907" y="60569"/>
                    <a:pt x="27711" y="56909"/>
                  </a:cubicBezTo>
                  <a:cubicBezTo>
                    <a:pt x="21515" y="53249"/>
                    <a:pt x="18416" y="46988"/>
                    <a:pt x="18416" y="38125"/>
                  </a:cubicBezTo>
                  <a:cubicBezTo>
                    <a:pt x="18416" y="31081"/>
                    <a:pt x="20743" y="25488"/>
                    <a:pt x="25396" y="21344"/>
                  </a:cubicBezTo>
                  <a:cubicBezTo>
                    <a:pt x="30049" y="17224"/>
                    <a:pt x="36360" y="15163"/>
                    <a:pt x="44330" y="15163"/>
                  </a:cubicBezTo>
                  <a:cubicBezTo>
                    <a:pt x="55363" y="15163"/>
                    <a:pt x="64208" y="19065"/>
                    <a:pt x="70865" y="26869"/>
                  </a:cubicBezTo>
                  <a:cubicBezTo>
                    <a:pt x="77522" y="34672"/>
                    <a:pt x="80850" y="45042"/>
                    <a:pt x="80850" y="57979"/>
                  </a:cubicBezTo>
                  <a:lnTo>
                    <a:pt x="80850" y="62399"/>
                  </a:lnTo>
                  <a:close/>
                  <a:moveTo>
                    <a:pt x="100717" y="70617"/>
                  </a:moveTo>
                  <a:lnTo>
                    <a:pt x="100717" y="1663"/>
                  </a:lnTo>
                  <a:lnTo>
                    <a:pt x="80850" y="1663"/>
                  </a:lnTo>
                  <a:lnTo>
                    <a:pt x="80850" y="19997"/>
                  </a:lnTo>
                  <a:cubicBezTo>
                    <a:pt x="76313" y="12677"/>
                    <a:pt x="70658" y="7268"/>
                    <a:pt x="63886" y="3769"/>
                  </a:cubicBezTo>
                  <a:cubicBezTo>
                    <a:pt x="57114" y="270"/>
                    <a:pt x="48833" y="-1480"/>
                    <a:pt x="39043" y="-1480"/>
                  </a:cubicBezTo>
                  <a:cubicBezTo>
                    <a:pt x="26674" y="-1480"/>
                    <a:pt x="16827" y="1996"/>
                    <a:pt x="9502" y="8948"/>
                  </a:cubicBezTo>
                  <a:cubicBezTo>
                    <a:pt x="2200" y="15900"/>
                    <a:pt x="-1451" y="25200"/>
                    <a:pt x="-1451" y="36848"/>
                  </a:cubicBezTo>
                  <a:cubicBezTo>
                    <a:pt x="-1451" y="50429"/>
                    <a:pt x="3099" y="60673"/>
                    <a:pt x="12197" y="67578"/>
                  </a:cubicBezTo>
                  <a:cubicBezTo>
                    <a:pt x="21319" y="74484"/>
                    <a:pt x="34909" y="77937"/>
                    <a:pt x="52968" y="77937"/>
                  </a:cubicBezTo>
                  <a:lnTo>
                    <a:pt x="80850" y="77937"/>
                  </a:lnTo>
                  <a:lnTo>
                    <a:pt x="80850" y="79905"/>
                  </a:lnTo>
                  <a:cubicBezTo>
                    <a:pt x="80850" y="89044"/>
                    <a:pt x="77844" y="96111"/>
                    <a:pt x="71833" y="101106"/>
                  </a:cubicBezTo>
                  <a:cubicBezTo>
                    <a:pt x="65821" y="106101"/>
                    <a:pt x="57379" y="108599"/>
                    <a:pt x="46507" y="108599"/>
                  </a:cubicBezTo>
                  <a:cubicBezTo>
                    <a:pt x="39596" y="108599"/>
                    <a:pt x="32859" y="107770"/>
                    <a:pt x="26294" y="106113"/>
                  </a:cubicBezTo>
                  <a:cubicBezTo>
                    <a:pt x="19752" y="104455"/>
                    <a:pt x="13464" y="101969"/>
                    <a:pt x="7429" y="98655"/>
                  </a:cubicBezTo>
                  <a:lnTo>
                    <a:pt x="7429" y="117024"/>
                  </a:lnTo>
                  <a:cubicBezTo>
                    <a:pt x="14685" y="119832"/>
                    <a:pt x="21733" y="121927"/>
                    <a:pt x="28574" y="123308"/>
                  </a:cubicBezTo>
                  <a:cubicBezTo>
                    <a:pt x="35416" y="124713"/>
                    <a:pt x="42073" y="125414"/>
                    <a:pt x="48545" y="125414"/>
                  </a:cubicBezTo>
                  <a:cubicBezTo>
                    <a:pt x="66051" y="125414"/>
                    <a:pt x="79123" y="120880"/>
                    <a:pt x="87761" y="111810"/>
                  </a:cubicBezTo>
                  <a:cubicBezTo>
                    <a:pt x="96398" y="102763"/>
                    <a:pt x="100717" y="89032"/>
                    <a:pt x="100717" y="70617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06C3218-33E1-C9A7-9425-1A168A8FF746}"/>
                </a:ext>
              </a:extLst>
            </p:cNvPr>
            <p:cNvSpPr/>
            <p:nvPr/>
          </p:nvSpPr>
          <p:spPr>
            <a:xfrm rot="-5400000" flipV="1">
              <a:off x="6192407" y="3635059"/>
              <a:ext cx="92424" cy="126894"/>
            </a:xfrm>
            <a:custGeom>
              <a:avLst/>
              <a:gdLst>
                <a:gd name="connsiteX0" fmla="*/ 84656 w 92424"/>
                <a:gd name="connsiteY0" fmla="*/ 118944 h 126894"/>
                <a:gd name="connsiteX1" fmla="*/ 84656 w 92424"/>
                <a:gd name="connsiteY1" fmla="*/ 100160 h 126894"/>
                <a:gd name="connsiteX2" fmla="*/ 67173 w 92424"/>
                <a:gd name="connsiteY2" fmla="*/ 106617 h 126894"/>
                <a:gd name="connsiteX3" fmla="*/ 48378 w 92424"/>
                <a:gd name="connsiteY3" fmla="*/ 108792 h 126894"/>
                <a:gd name="connsiteX4" fmla="*/ 26196 w 92424"/>
                <a:gd name="connsiteY4" fmla="*/ 104269 h 126894"/>
                <a:gd name="connsiteX5" fmla="*/ 18802 w 92424"/>
                <a:gd name="connsiteY5" fmla="*/ 90665 h 126894"/>
                <a:gd name="connsiteX6" fmla="*/ 24088 w 92424"/>
                <a:gd name="connsiteY6" fmla="*/ 79823 h 126894"/>
                <a:gd name="connsiteX7" fmla="*/ 45372 w 92424"/>
                <a:gd name="connsiteY7" fmla="*/ 72330 h 126894"/>
                <a:gd name="connsiteX8" fmla="*/ 52178 w 92424"/>
                <a:gd name="connsiteY8" fmla="*/ 70811 h 126894"/>
                <a:gd name="connsiteX9" fmla="*/ 82238 w 92424"/>
                <a:gd name="connsiteY9" fmla="*/ 58035 h 126894"/>
                <a:gd name="connsiteX10" fmla="*/ 91152 w 92424"/>
                <a:gd name="connsiteY10" fmla="*/ 35004 h 126894"/>
                <a:gd name="connsiteX11" fmla="*/ 77815 w 92424"/>
                <a:gd name="connsiteY11" fmla="*/ 8313 h 126894"/>
                <a:gd name="connsiteX12" fmla="*/ 41156 w 92424"/>
                <a:gd name="connsiteY12" fmla="*/ -1493 h 126894"/>
                <a:gd name="connsiteX13" fmla="*/ 20909 w 92424"/>
                <a:gd name="connsiteY13" fmla="*/ 406 h 126894"/>
                <a:gd name="connsiteX14" fmla="*/ -1273 w 92424"/>
                <a:gd name="connsiteY14" fmla="*/ 6069 h 126894"/>
                <a:gd name="connsiteX15" fmla="*/ -1273 w 92424"/>
                <a:gd name="connsiteY15" fmla="*/ 26579 h 126894"/>
                <a:gd name="connsiteX16" fmla="*/ 20426 w 92424"/>
                <a:gd name="connsiteY16" fmla="*/ 17981 h 126894"/>
                <a:gd name="connsiteX17" fmla="*/ 41606 w 92424"/>
                <a:gd name="connsiteY17" fmla="*/ 15150 h 126894"/>
                <a:gd name="connsiteX18" fmla="*/ 63165 w 92424"/>
                <a:gd name="connsiteY18" fmla="*/ 19949 h 126894"/>
                <a:gd name="connsiteX19" fmla="*/ 70732 w 92424"/>
                <a:gd name="connsiteY19" fmla="*/ 33485 h 126894"/>
                <a:gd name="connsiteX20" fmla="*/ 65273 w 92424"/>
                <a:gd name="connsiteY20" fmla="*/ 45881 h 126894"/>
                <a:gd name="connsiteX21" fmla="*/ 41364 w 92424"/>
                <a:gd name="connsiteY21" fmla="*/ 54202 h 126894"/>
                <a:gd name="connsiteX22" fmla="*/ 34453 w 92424"/>
                <a:gd name="connsiteY22" fmla="*/ 55825 h 126894"/>
                <a:gd name="connsiteX23" fmla="*/ 7780 w 92424"/>
                <a:gd name="connsiteY23" fmla="*/ 67737 h 126894"/>
                <a:gd name="connsiteX24" fmla="*/ -409 w 92424"/>
                <a:gd name="connsiteY24" fmla="*/ 89802 h 126894"/>
                <a:gd name="connsiteX25" fmla="*/ 11684 w 92424"/>
                <a:gd name="connsiteY25" fmla="*/ 116113 h 126894"/>
                <a:gd name="connsiteX26" fmla="*/ 46028 w 92424"/>
                <a:gd name="connsiteY26" fmla="*/ 125401 h 126894"/>
                <a:gd name="connsiteX27" fmla="*/ 66724 w 92424"/>
                <a:gd name="connsiteY27" fmla="*/ 123778 h 126894"/>
                <a:gd name="connsiteX28" fmla="*/ 84656 w 92424"/>
                <a:gd name="connsiteY28" fmla="*/ 118944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424" h="126894">
                  <a:moveTo>
                    <a:pt x="84656" y="118944"/>
                  </a:moveTo>
                  <a:lnTo>
                    <a:pt x="84656" y="100160"/>
                  </a:lnTo>
                  <a:cubicBezTo>
                    <a:pt x="79059" y="103038"/>
                    <a:pt x="73231" y="105190"/>
                    <a:pt x="67173" y="106617"/>
                  </a:cubicBezTo>
                  <a:cubicBezTo>
                    <a:pt x="61138" y="108067"/>
                    <a:pt x="54873" y="108792"/>
                    <a:pt x="48378" y="108792"/>
                  </a:cubicBezTo>
                  <a:cubicBezTo>
                    <a:pt x="38519" y="108792"/>
                    <a:pt x="31125" y="107285"/>
                    <a:pt x="26196" y="104269"/>
                  </a:cubicBezTo>
                  <a:cubicBezTo>
                    <a:pt x="21266" y="101254"/>
                    <a:pt x="18802" y="96719"/>
                    <a:pt x="18802" y="90665"/>
                  </a:cubicBezTo>
                  <a:cubicBezTo>
                    <a:pt x="18802" y="86061"/>
                    <a:pt x="20564" y="82447"/>
                    <a:pt x="24088" y="79823"/>
                  </a:cubicBezTo>
                  <a:cubicBezTo>
                    <a:pt x="27612" y="77198"/>
                    <a:pt x="34707" y="74701"/>
                    <a:pt x="45372" y="72330"/>
                  </a:cubicBezTo>
                  <a:lnTo>
                    <a:pt x="52178" y="70811"/>
                  </a:lnTo>
                  <a:cubicBezTo>
                    <a:pt x="66275" y="67795"/>
                    <a:pt x="76295" y="63536"/>
                    <a:pt x="82238" y="58035"/>
                  </a:cubicBezTo>
                  <a:cubicBezTo>
                    <a:pt x="88181" y="52533"/>
                    <a:pt x="91152" y="44856"/>
                    <a:pt x="91152" y="35004"/>
                  </a:cubicBezTo>
                  <a:cubicBezTo>
                    <a:pt x="91152" y="23771"/>
                    <a:pt x="86706" y="14874"/>
                    <a:pt x="77815" y="8313"/>
                  </a:cubicBezTo>
                  <a:cubicBezTo>
                    <a:pt x="68924" y="1776"/>
                    <a:pt x="56704" y="-1493"/>
                    <a:pt x="41156" y="-1493"/>
                  </a:cubicBezTo>
                  <a:cubicBezTo>
                    <a:pt x="34684" y="-1493"/>
                    <a:pt x="27935" y="-860"/>
                    <a:pt x="20909" y="406"/>
                  </a:cubicBezTo>
                  <a:cubicBezTo>
                    <a:pt x="13884" y="1672"/>
                    <a:pt x="6490" y="3560"/>
                    <a:pt x="-1273" y="6069"/>
                  </a:cubicBezTo>
                  <a:lnTo>
                    <a:pt x="-1273" y="26579"/>
                  </a:lnTo>
                  <a:cubicBezTo>
                    <a:pt x="6075" y="22758"/>
                    <a:pt x="13308" y="19892"/>
                    <a:pt x="20426" y="17981"/>
                  </a:cubicBezTo>
                  <a:cubicBezTo>
                    <a:pt x="27543" y="16094"/>
                    <a:pt x="34603" y="15150"/>
                    <a:pt x="41606" y="15150"/>
                  </a:cubicBezTo>
                  <a:cubicBezTo>
                    <a:pt x="50957" y="15150"/>
                    <a:pt x="58144" y="16750"/>
                    <a:pt x="63165" y="19949"/>
                  </a:cubicBezTo>
                  <a:cubicBezTo>
                    <a:pt x="68210" y="23149"/>
                    <a:pt x="70732" y="27661"/>
                    <a:pt x="70732" y="33485"/>
                  </a:cubicBezTo>
                  <a:cubicBezTo>
                    <a:pt x="70732" y="38871"/>
                    <a:pt x="68912" y="43003"/>
                    <a:pt x="65273" y="45881"/>
                  </a:cubicBezTo>
                  <a:cubicBezTo>
                    <a:pt x="61657" y="48758"/>
                    <a:pt x="53687" y="51532"/>
                    <a:pt x="41364" y="54202"/>
                  </a:cubicBezTo>
                  <a:lnTo>
                    <a:pt x="34453" y="55825"/>
                  </a:lnTo>
                  <a:cubicBezTo>
                    <a:pt x="22153" y="58403"/>
                    <a:pt x="13262" y="62374"/>
                    <a:pt x="7780" y="67737"/>
                  </a:cubicBezTo>
                  <a:cubicBezTo>
                    <a:pt x="2321" y="73101"/>
                    <a:pt x="-409" y="80456"/>
                    <a:pt x="-409" y="89802"/>
                  </a:cubicBezTo>
                  <a:cubicBezTo>
                    <a:pt x="-409" y="101173"/>
                    <a:pt x="3622" y="109943"/>
                    <a:pt x="11684" y="116113"/>
                  </a:cubicBezTo>
                  <a:cubicBezTo>
                    <a:pt x="19746" y="122305"/>
                    <a:pt x="31194" y="125401"/>
                    <a:pt x="46028" y="125401"/>
                  </a:cubicBezTo>
                  <a:cubicBezTo>
                    <a:pt x="53353" y="125401"/>
                    <a:pt x="60252" y="124860"/>
                    <a:pt x="66724" y="123778"/>
                  </a:cubicBezTo>
                  <a:cubicBezTo>
                    <a:pt x="73220" y="122719"/>
                    <a:pt x="79197" y="121108"/>
                    <a:pt x="84656" y="118944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D83E5CC-0957-A21B-4374-6539893BBDDA}"/>
                </a:ext>
              </a:extLst>
            </p:cNvPr>
            <p:cNvSpPr/>
            <p:nvPr/>
          </p:nvSpPr>
          <p:spPr>
            <a:xfrm rot="-5400000" flipV="1">
              <a:off x="6189436" y="3510156"/>
              <a:ext cx="101269" cy="123993"/>
            </a:xfrm>
            <a:custGeom>
              <a:avLst/>
              <a:gdLst>
                <a:gd name="connsiteX0" fmla="*/ -1597 w 101269"/>
                <a:gd name="connsiteY0" fmla="*/ 49362 h 123993"/>
                <a:gd name="connsiteX1" fmla="*/ -1597 w 101269"/>
                <a:gd name="connsiteY1" fmla="*/ 122529 h 123993"/>
                <a:gd name="connsiteX2" fmla="*/ 18270 w 101269"/>
                <a:gd name="connsiteY2" fmla="*/ 122529 h 123993"/>
                <a:gd name="connsiteX3" fmla="*/ 18270 w 101269"/>
                <a:gd name="connsiteY3" fmla="*/ 50122 h 123993"/>
                <a:gd name="connsiteX4" fmla="*/ 24938 w 101269"/>
                <a:gd name="connsiteY4" fmla="*/ 24363 h 123993"/>
                <a:gd name="connsiteX5" fmla="*/ 45047 w 101269"/>
                <a:gd name="connsiteY5" fmla="*/ 15800 h 123993"/>
                <a:gd name="connsiteX6" fmla="*/ 70442 w 101269"/>
                <a:gd name="connsiteY6" fmla="*/ 26055 h 123993"/>
                <a:gd name="connsiteX7" fmla="*/ 79805 w 101269"/>
                <a:gd name="connsiteY7" fmla="*/ 54024 h 123993"/>
                <a:gd name="connsiteX8" fmla="*/ 79805 w 101269"/>
                <a:gd name="connsiteY8" fmla="*/ 122529 h 123993"/>
                <a:gd name="connsiteX9" fmla="*/ 99672 w 101269"/>
                <a:gd name="connsiteY9" fmla="*/ 122529 h 123993"/>
                <a:gd name="connsiteX10" fmla="*/ 99672 w 101269"/>
                <a:gd name="connsiteY10" fmla="*/ 1678 h 123993"/>
                <a:gd name="connsiteX11" fmla="*/ 79805 w 101269"/>
                <a:gd name="connsiteY11" fmla="*/ 1678 h 123993"/>
                <a:gd name="connsiteX12" fmla="*/ 79805 w 101269"/>
                <a:gd name="connsiteY12" fmla="*/ 20254 h 123993"/>
                <a:gd name="connsiteX13" fmla="*/ 63013 w 101269"/>
                <a:gd name="connsiteY13" fmla="*/ 3888 h 123993"/>
                <a:gd name="connsiteX14" fmla="*/ 40832 w 101269"/>
                <a:gd name="connsiteY14" fmla="*/ -1464 h 123993"/>
                <a:gd name="connsiteX15" fmla="*/ 9183 w 101269"/>
                <a:gd name="connsiteY15" fmla="*/ 11484 h 123993"/>
                <a:gd name="connsiteX16" fmla="*/ -1597 w 101269"/>
                <a:gd name="connsiteY16" fmla="*/ 49362 h 12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269" h="123993">
                  <a:moveTo>
                    <a:pt x="-1597" y="49362"/>
                  </a:moveTo>
                  <a:lnTo>
                    <a:pt x="-1597" y="122529"/>
                  </a:lnTo>
                  <a:lnTo>
                    <a:pt x="18270" y="122529"/>
                  </a:lnTo>
                  <a:lnTo>
                    <a:pt x="18270" y="50122"/>
                  </a:lnTo>
                  <a:cubicBezTo>
                    <a:pt x="18270" y="38681"/>
                    <a:pt x="20492" y="30095"/>
                    <a:pt x="24938" y="24363"/>
                  </a:cubicBezTo>
                  <a:cubicBezTo>
                    <a:pt x="29406" y="18654"/>
                    <a:pt x="36109" y="15800"/>
                    <a:pt x="45047" y="15800"/>
                  </a:cubicBezTo>
                  <a:cubicBezTo>
                    <a:pt x="55758" y="15800"/>
                    <a:pt x="64223" y="19218"/>
                    <a:pt x="70442" y="26055"/>
                  </a:cubicBezTo>
                  <a:cubicBezTo>
                    <a:pt x="76684" y="32892"/>
                    <a:pt x="79805" y="42215"/>
                    <a:pt x="79805" y="54024"/>
                  </a:cubicBezTo>
                  <a:lnTo>
                    <a:pt x="79805" y="122529"/>
                  </a:lnTo>
                  <a:lnTo>
                    <a:pt x="99672" y="122529"/>
                  </a:lnTo>
                  <a:lnTo>
                    <a:pt x="99672" y="1678"/>
                  </a:lnTo>
                  <a:lnTo>
                    <a:pt x="79805" y="1678"/>
                  </a:lnTo>
                  <a:lnTo>
                    <a:pt x="79805" y="20254"/>
                  </a:lnTo>
                  <a:cubicBezTo>
                    <a:pt x="74991" y="12911"/>
                    <a:pt x="69394" y="7456"/>
                    <a:pt x="63013" y="3888"/>
                  </a:cubicBezTo>
                  <a:cubicBezTo>
                    <a:pt x="56656" y="320"/>
                    <a:pt x="49262" y="-1464"/>
                    <a:pt x="40832" y="-1464"/>
                  </a:cubicBezTo>
                  <a:cubicBezTo>
                    <a:pt x="26942" y="-1464"/>
                    <a:pt x="16392" y="2852"/>
                    <a:pt x="9183" y="11484"/>
                  </a:cubicBezTo>
                  <a:cubicBezTo>
                    <a:pt x="1996" y="20116"/>
                    <a:pt x="-1597" y="32742"/>
                    <a:pt x="-1597" y="49362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A9DB46F-40D0-A0E5-E960-D323B617E03D}"/>
                </a:ext>
              </a:extLst>
            </p:cNvPr>
            <p:cNvSpPr/>
            <p:nvPr/>
          </p:nvSpPr>
          <p:spPr>
            <a:xfrm rot="-5400000" flipV="1">
              <a:off x="6201632" y="3384151"/>
              <a:ext cx="70829" cy="123751"/>
            </a:xfrm>
            <a:custGeom>
              <a:avLst/>
              <a:gdLst>
                <a:gd name="connsiteX0" fmla="*/ 69636 w 70829"/>
                <a:gd name="connsiteY0" fmla="*/ 100744 h 123751"/>
                <a:gd name="connsiteX1" fmla="*/ 62345 w 70829"/>
                <a:gd name="connsiteY1" fmla="*/ 103576 h 123751"/>
                <a:gd name="connsiteX2" fmla="*/ 53673 w 70829"/>
                <a:gd name="connsiteY2" fmla="*/ 104508 h 123751"/>
                <a:gd name="connsiteX3" fmla="*/ 27794 w 70829"/>
                <a:gd name="connsiteY3" fmla="*/ 93562 h 123751"/>
                <a:gd name="connsiteX4" fmla="*/ 18776 w 70829"/>
                <a:gd name="connsiteY4" fmla="*/ 62106 h 123751"/>
                <a:gd name="connsiteX5" fmla="*/ 18776 w 70829"/>
                <a:gd name="connsiteY5" fmla="*/ -1565 h 123751"/>
                <a:gd name="connsiteX6" fmla="*/ -1194 w 70829"/>
                <a:gd name="connsiteY6" fmla="*/ -1565 h 123751"/>
                <a:gd name="connsiteX7" fmla="*/ -1194 w 70829"/>
                <a:gd name="connsiteY7" fmla="*/ 119286 h 123751"/>
                <a:gd name="connsiteX8" fmla="*/ 18776 w 70829"/>
                <a:gd name="connsiteY8" fmla="*/ 119286 h 123751"/>
                <a:gd name="connsiteX9" fmla="*/ 18776 w 70829"/>
                <a:gd name="connsiteY9" fmla="*/ 100503 h 123751"/>
                <a:gd name="connsiteX10" fmla="*/ 35085 w 70829"/>
                <a:gd name="connsiteY10" fmla="*/ 116835 h 123751"/>
                <a:gd name="connsiteX11" fmla="*/ 59512 w 70829"/>
                <a:gd name="connsiteY11" fmla="*/ 122187 h 123751"/>
                <a:gd name="connsiteX12" fmla="*/ 64038 w 70829"/>
                <a:gd name="connsiteY12" fmla="*/ 121910 h 123751"/>
                <a:gd name="connsiteX13" fmla="*/ 69532 w 70829"/>
                <a:gd name="connsiteY13" fmla="*/ 121116 h 1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829" h="123751">
                  <a:moveTo>
                    <a:pt x="69636" y="100744"/>
                  </a:moveTo>
                  <a:cubicBezTo>
                    <a:pt x="67401" y="102033"/>
                    <a:pt x="64971" y="102977"/>
                    <a:pt x="62345" y="103576"/>
                  </a:cubicBezTo>
                  <a:cubicBezTo>
                    <a:pt x="59720" y="104197"/>
                    <a:pt x="56829" y="104508"/>
                    <a:pt x="53673" y="104508"/>
                  </a:cubicBezTo>
                  <a:cubicBezTo>
                    <a:pt x="42433" y="104508"/>
                    <a:pt x="33806" y="100859"/>
                    <a:pt x="27794" y="93562"/>
                  </a:cubicBezTo>
                  <a:cubicBezTo>
                    <a:pt x="21782" y="86265"/>
                    <a:pt x="18776" y="75780"/>
                    <a:pt x="18776" y="62106"/>
                  </a:cubicBezTo>
                  <a:lnTo>
                    <a:pt x="18776" y="-1565"/>
                  </a:lnTo>
                  <a:lnTo>
                    <a:pt x="-1194" y="-1565"/>
                  </a:lnTo>
                  <a:lnTo>
                    <a:pt x="-1194" y="119286"/>
                  </a:lnTo>
                  <a:lnTo>
                    <a:pt x="18776" y="119286"/>
                  </a:lnTo>
                  <a:lnTo>
                    <a:pt x="18776" y="100503"/>
                  </a:lnTo>
                  <a:cubicBezTo>
                    <a:pt x="22969" y="107846"/>
                    <a:pt x="28405" y="113290"/>
                    <a:pt x="35085" y="116835"/>
                  </a:cubicBezTo>
                  <a:cubicBezTo>
                    <a:pt x="41788" y="120403"/>
                    <a:pt x="49930" y="122187"/>
                    <a:pt x="59512" y="122187"/>
                  </a:cubicBezTo>
                  <a:cubicBezTo>
                    <a:pt x="60871" y="122187"/>
                    <a:pt x="62380" y="122095"/>
                    <a:pt x="64038" y="121910"/>
                  </a:cubicBezTo>
                  <a:cubicBezTo>
                    <a:pt x="65697" y="121749"/>
                    <a:pt x="67528" y="121485"/>
                    <a:pt x="69532" y="121116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8BDFAE8-C8F0-8E72-FCD3-EAF942360886}"/>
                </a:ext>
              </a:extLst>
            </p:cNvPr>
            <p:cNvSpPr/>
            <p:nvPr/>
          </p:nvSpPr>
          <p:spPr>
            <a:xfrm rot="-5400000" flipV="1">
              <a:off x="6182577" y="3283955"/>
              <a:ext cx="112084" cy="126894"/>
            </a:xfrm>
            <a:custGeom>
              <a:avLst/>
              <a:gdLst>
                <a:gd name="connsiteX0" fmla="*/ 110521 w 112084"/>
                <a:gd name="connsiteY0" fmla="*/ 67010 h 126894"/>
                <a:gd name="connsiteX1" fmla="*/ 110521 w 112084"/>
                <a:gd name="connsiteY1" fmla="*/ 57307 h 126894"/>
                <a:gd name="connsiteX2" fmla="*/ 19168 w 112084"/>
                <a:gd name="connsiteY2" fmla="*/ 57307 h 126894"/>
                <a:gd name="connsiteX3" fmla="*/ 31537 w 112084"/>
                <a:gd name="connsiteY3" fmla="*/ 26059 h 126894"/>
                <a:gd name="connsiteX4" fmla="*/ 62357 w 112084"/>
                <a:gd name="connsiteY4" fmla="*/ 15320 h 126894"/>
                <a:gd name="connsiteX5" fmla="*/ 84539 w 112084"/>
                <a:gd name="connsiteY5" fmla="*/ 18117 h 126894"/>
                <a:gd name="connsiteX6" fmla="*/ 105891 w 112084"/>
                <a:gd name="connsiteY6" fmla="*/ 26542 h 126894"/>
                <a:gd name="connsiteX7" fmla="*/ 105891 w 112084"/>
                <a:gd name="connsiteY7" fmla="*/ 7758 h 126894"/>
                <a:gd name="connsiteX8" fmla="*/ 83951 w 112084"/>
                <a:gd name="connsiteY8" fmla="*/ 852 h 126894"/>
                <a:gd name="connsiteX9" fmla="*/ 61182 w 112084"/>
                <a:gd name="connsiteY9" fmla="*/ -1530 h 126894"/>
                <a:gd name="connsiteX10" fmla="*/ 15333 w 112084"/>
                <a:gd name="connsiteY10" fmla="*/ 15286 h 126894"/>
                <a:gd name="connsiteX11" fmla="*/ -1563 w 112084"/>
                <a:gd name="connsiteY11" fmla="*/ 60864 h 126894"/>
                <a:gd name="connsiteX12" fmla="*/ 14469 w 112084"/>
                <a:gd name="connsiteY12" fmla="*/ 107927 h 126894"/>
                <a:gd name="connsiteX13" fmla="*/ 57727 w 112084"/>
                <a:gd name="connsiteY13" fmla="*/ 125364 h 126894"/>
                <a:gd name="connsiteX14" fmla="*/ 96321 w 112084"/>
                <a:gd name="connsiteY14" fmla="*/ 109653 h 126894"/>
                <a:gd name="connsiteX15" fmla="*/ 110521 w 112084"/>
                <a:gd name="connsiteY15" fmla="*/ 67010 h 126894"/>
                <a:gd name="connsiteX16" fmla="*/ 90654 w 112084"/>
                <a:gd name="connsiteY16" fmla="*/ 72845 h 126894"/>
                <a:gd name="connsiteX17" fmla="*/ 81533 w 112084"/>
                <a:gd name="connsiteY17" fmla="*/ 98811 h 126894"/>
                <a:gd name="connsiteX18" fmla="*/ 57934 w 112084"/>
                <a:gd name="connsiteY18" fmla="*/ 108548 h 126894"/>
                <a:gd name="connsiteX19" fmla="*/ 31330 w 112084"/>
                <a:gd name="connsiteY19" fmla="*/ 99156 h 126894"/>
                <a:gd name="connsiteX20" fmla="*/ 19824 w 112084"/>
                <a:gd name="connsiteY20" fmla="*/ 72707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084" h="126894">
                  <a:moveTo>
                    <a:pt x="110521" y="67010"/>
                  </a:moveTo>
                  <a:lnTo>
                    <a:pt x="110521" y="57307"/>
                  </a:lnTo>
                  <a:lnTo>
                    <a:pt x="19168" y="57307"/>
                  </a:lnTo>
                  <a:cubicBezTo>
                    <a:pt x="20043" y="43634"/>
                    <a:pt x="24166" y="33218"/>
                    <a:pt x="31537" y="26059"/>
                  </a:cubicBezTo>
                  <a:cubicBezTo>
                    <a:pt x="38908" y="18900"/>
                    <a:pt x="49181" y="15320"/>
                    <a:pt x="62357" y="15320"/>
                  </a:cubicBezTo>
                  <a:cubicBezTo>
                    <a:pt x="69981" y="15320"/>
                    <a:pt x="77375" y="16252"/>
                    <a:pt x="84539" y="18117"/>
                  </a:cubicBezTo>
                  <a:cubicBezTo>
                    <a:pt x="91702" y="19981"/>
                    <a:pt x="98820" y="22790"/>
                    <a:pt x="105891" y="26542"/>
                  </a:cubicBezTo>
                  <a:lnTo>
                    <a:pt x="105891" y="7758"/>
                  </a:lnTo>
                  <a:cubicBezTo>
                    <a:pt x="98751" y="4743"/>
                    <a:pt x="91437" y="2441"/>
                    <a:pt x="83951" y="852"/>
                  </a:cubicBezTo>
                  <a:cubicBezTo>
                    <a:pt x="76465" y="-736"/>
                    <a:pt x="68875" y="-1530"/>
                    <a:pt x="61182" y="-1530"/>
                  </a:cubicBezTo>
                  <a:cubicBezTo>
                    <a:pt x="41879" y="-1530"/>
                    <a:pt x="26596" y="4075"/>
                    <a:pt x="15333" y="15286"/>
                  </a:cubicBezTo>
                  <a:cubicBezTo>
                    <a:pt x="4069" y="26519"/>
                    <a:pt x="-1563" y="41712"/>
                    <a:pt x="-1563" y="60864"/>
                  </a:cubicBezTo>
                  <a:cubicBezTo>
                    <a:pt x="-1563" y="80638"/>
                    <a:pt x="3781" y="96325"/>
                    <a:pt x="14469" y="107927"/>
                  </a:cubicBezTo>
                  <a:cubicBezTo>
                    <a:pt x="25156" y="119552"/>
                    <a:pt x="39576" y="125364"/>
                    <a:pt x="57727" y="125364"/>
                  </a:cubicBezTo>
                  <a:cubicBezTo>
                    <a:pt x="73989" y="125364"/>
                    <a:pt x="86853" y="120127"/>
                    <a:pt x="96321" y="109653"/>
                  </a:cubicBezTo>
                  <a:cubicBezTo>
                    <a:pt x="105788" y="99202"/>
                    <a:pt x="110521" y="84988"/>
                    <a:pt x="110521" y="67010"/>
                  </a:cubicBezTo>
                  <a:close/>
                  <a:moveTo>
                    <a:pt x="90654" y="72845"/>
                  </a:moveTo>
                  <a:cubicBezTo>
                    <a:pt x="90516" y="83687"/>
                    <a:pt x="87475" y="92343"/>
                    <a:pt x="81533" y="98811"/>
                  </a:cubicBezTo>
                  <a:cubicBezTo>
                    <a:pt x="75590" y="105303"/>
                    <a:pt x="67724" y="108548"/>
                    <a:pt x="57934" y="108548"/>
                  </a:cubicBezTo>
                  <a:cubicBezTo>
                    <a:pt x="46855" y="108548"/>
                    <a:pt x="37987" y="105418"/>
                    <a:pt x="31330" y="99156"/>
                  </a:cubicBezTo>
                  <a:cubicBezTo>
                    <a:pt x="24673" y="92895"/>
                    <a:pt x="20838" y="84079"/>
                    <a:pt x="19824" y="72707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7B5FD75-CA79-6C93-24DE-D450B0934CC5}"/>
                </a:ext>
              </a:extLst>
            </p:cNvPr>
            <p:cNvSpPr/>
            <p:nvPr/>
          </p:nvSpPr>
          <p:spPr>
            <a:xfrm rot="-5400000" flipV="1">
              <a:off x="6162486" y="3127920"/>
              <a:ext cx="108076" cy="171056"/>
            </a:xfrm>
            <a:custGeom>
              <a:avLst/>
              <a:gdLst>
                <a:gd name="connsiteX0" fmla="*/ 86702 w 108076"/>
                <a:gd name="connsiteY0" fmla="*/ 103475 h 171056"/>
                <a:gd name="connsiteX1" fmla="*/ 86702 w 108076"/>
                <a:gd name="connsiteY1" fmla="*/ 168873 h 171056"/>
                <a:gd name="connsiteX2" fmla="*/ 106569 w 108076"/>
                <a:gd name="connsiteY2" fmla="*/ 168873 h 171056"/>
                <a:gd name="connsiteX3" fmla="*/ 106569 w 108076"/>
                <a:gd name="connsiteY3" fmla="*/ 958 h 171056"/>
                <a:gd name="connsiteX4" fmla="*/ 86702 w 108076"/>
                <a:gd name="connsiteY4" fmla="*/ 958 h 171056"/>
                <a:gd name="connsiteX5" fmla="*/ 86702 w 108076"/>
                <a:gd name="connsiteY5" fmla="*/ 19086 h 171056"/>
                <a:gd name="connsiteX6" fmla="*/ 70877 w 108076"/>
                <a:gd name="connsiteY6" fmla="*/ 3065 h 171056"/>
                <a:gd name="connsiteX7" fmla="*/ 47935 w 108076"/>
                <a:gd name="connsiteY7" fmla="*/ -2184 h 171056"/>
                <a:gd name="connsiteX8" fmla="*/ 12244 w 108076"/>
                <a:gd name="connsiteY8" fmla="*/ 15288 h 171056"/>
                <a:gd name="connsiteX9" fmla="*/ -1507 w 108076"/>
                <a:gd name="connsiteY9" fmla="*/ 61281 h 171056"/>
                <a:gd name="connsiteX10" fmla="*/ 12244 w 108076"/>
                <a:gd name="connsiteY10" fmla="*/ 107239 h 171056"/>
                <a:gd name="connsiteX11" fmla="*/ 47935 w 108076"/>
                <a:gd name="connsiteY11" fmla="*/ 124710 h 171056"/>
                <a:gd name="connsiteX12" fmla="*/ 70877 w 108076"/>
                <a:gd name="connsiteY12" fmla="*/ 119462 h 171056"/>
                <a:gd name="connsiteX13" fmla="*/ 86702 w 108076"/>
                <a:gd name="connsiteY13" fmla="*/ 103475 h 171056"/>
                <a:gd name="connsiteX14" fmla="*/ 19016 w 108076"/>
                <a:gd name="connsiteY14" fmla="*/ 61281 h 171056"/>
                <a:gd name="connsiteX15" fmla="*/ 28034 w 108076"/>
                <a:gd name="connsiteY15" fmla="*/ 26924 h 171056"/>
                <a:gd name="connsiteX16" fmla="*/ 52807 w 108076"/>
                <a:gd name="connsiteY16" fmla="*/ 14459 h 171056"/>
                <a:gd name="connsiteX17" fmla="*/ 77615 w 108076"/>
                <a:gd name="connsiteY17" fmla="*/ 26924 h 171056"/>
                <a:gd name="connsiteX18" fmla="*/ 86702 w 108076"/>
                <a:gd name="connsiteY18" fmla="*/ 61281 h 171056"/>
                <a:gd name="connsiteX19" fmla="*/ 77615 w 108076"/>
                <a:gd name="connsiteY19" fmla="*/ 95637 h 171056"/>
                <a:gd name="connsiteX20" fmla="*/ 52807 w 108076"/>
                <a:gd name="connsiteY20" fmla="*/ 108102 h 171056"/>
                <a:gd name="connsiteX21" fmla="*/ 28034 w 108076"/>
                <a:gd name="connsiteY21" fmla="*/ 95637 h 171056"/>
                <a:gd name="connsiteX22" fmla="*/ 19016 w 108076"/>
                <a:gd name="connsiteY22" fmla="*/ 61281 h 17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076" h="171056">
                  <a:moveTo>
                    <a:pt x="86702" y="103475"/>
                  </a:moveTo>
                  <a:lnTo>
                    <a:pt x="86702" y="168873"/>
                  </a:lnTo>
                  <a:lnTo>
                    <a:pt x="106569" y="168873"/>
                  </a:lnTo>
                  <a:lnTo>
                    <a:pt x="106569" y="958"/>
                  </a:lnTo>
                  <a:lnTo>
                    <a:pt x="86702" y="958"/>
                  </a:lnTo>
                  <a:lnTo>
                    <a:pt x="86702" y="19086"/>
                  </a:lnTo>
                  <a:cubicBezTo>
                    <a:pt x="82533" y="11904"/>
                    <a:pt x="77258" y="6564"/>
                    <a:pt x="70877" y="3065"/>
                  </a:cubicBezTo>
                  <a:cubicBezTo>
                    <a:pt x="64520" y="-434"/>
                    <a:pt x="56873" y="-2184"/>
                    <a:pt x="47935" y="-2184"/>
                  </a:cubicBezTo>
                  <a:cubicBezTo>
                    <a:pt x="33332" y="-2184"/>
                    <a:pt x="21435" y="3640"/>
                    <a:pt x="12244" y="15288"/>
                  </a:cubicBezTo>
                  <a:cubicBezTo>
                    <a:pt x="3076" y="26959"/>
                    <a:pt x="-1507" y="42290"/>
                    <a:pt x="-1507" y="61281"/>
                  </a:cubicBezTo>
                  <a:cubicBezTo>
                    <a:pt x="-1507" y="80272"/>
                    <a:pt x="3076" y="95591"/>
                    <a:pt x="12244" y="107239"/>
                  </a:cubicBezTo>
                  <a:cubicBezTo>
                    <a:pt x="21435" y="118886"/>
                    <a:pt x="33332" y="124710"/>
                    <a:pt x="47935" y="124710"/>
                  </a:cubicBezTo>
                  <a:cubicBezTo>
                    <a:pt x="56873" y="124710"/>
                    <a:pt x="64520" y="122961"/>
                    <a:pt x="70877" y="119462"/>
                  </a:cubicBezTo>
                  <a:cubicBezTo>
                    <a:pt x="77258" y="115986"/>
                    <a:pt x="82533" y="110657"/>
                    <a:pt x="86702" y="103475"/>
                  </a:cubicBezTo>
                  <a:close/>
                  <a:moveTo>
                    <a:pt x="19016" y="61281"/>
                  </a:moveTo>
                  <a:cubicBezTo>
                    <a:pt x="19016" y="46686"/>
                    <a:pt x="22022" y="35234"/>
                    <a:pt x="28034" y="26924"/>
                  </a:cubicBezTo>
                  <a:cubicBezTo>
                    <a:pt x="34046" y="18614"/>
                    <a:pt x="42304" y="14459"/>
                    <a:pt x="52807" y="14459"/>
                  </a:cubicBezTo>
                  <a:cubicBezTo>
                    <a:pt x="63311" y="14459"/>
                    <a:pt x="71580" y="18614"/>
                    <a:pt x="77615" y="26924"/>
                  </a:cubicBezTo>
                  <a:cubicBezTo>
                    <a:pt x="83673" y="35234"/>
                    <a:pt x="86702" y="46686"/>
                    <a:pt x="86702" y="61281"/>
                  </a:cubicBezTo>
                  <a:cubicBezTo>
                    <a:pt x="86702" y="75875"/>
                    <a:pt x="83673" y="87327"/>
                    <a:pt x="77615" y="95637"/>
                  </a:cubicBezTo>
                  <a:cubicBezTo>
                    <a:pt x="71580" y="103947"/>
                    <a:pt x="63311" y="108102"/>
                    <a:pt x="52807" y="108102"/>
                  </a:cubicBezTo>
                  <a:cubicBezTo>
                    <a:pt x="42304" y="108102"/>
                    <a:pt x="34046" y="103947"/>
                    <a:pt x="28034" y="95637"/>
                  </a:cubicBezTo>
                  <a:cubicBezTo>
                    <a:pt x="22022" y="87327"/>
                    <a:pt x="19016" y="75875"/>
                    <a:pt x="19016" y="61281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F83072C-CB9D-A73C-A3A5-DFEFA5DF6E36}"/>
                </a:ext>
              </a:extLst>
            </p:cNvPr>
            <p:cNvSpPr/>
            <p:nvPr/>
          </p:nvSpPr>
          <p:spPr>
            <a:xfrm rot="-5400000" flipV="1">
              <a:off x="6298963" y="3139365"/>
              <a:ext cx="9517" cy="9510"/>
            </a:xfrm>
            <a:custGeom>
              <a:avLst/>
              <a:gdLst/>
              <a:ahLst/>
              <a:cxnLst/>
              <a:rect l="l" t="t" r="r" b="b"/>
              <a:pathLst>
                <a:path w="9517" h="9510"/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D25D4E1-B844-F775-75EF-B10CFABEC7B0}"/>
                </a:ext>
              </a:extLst>
            </p:cNvPr>
            <p:cNvSpPr/>
            <p:nvPr/>
          </p:nvSpPr>
          <p:spPr>
            <a:xfrm rot="-5400000" flipV="1">
              <a:off x="6183597" y="2947889"/>
              <a:ext cx="75459" cy="155173"/>
            </a:xfrm>
            <a:custGeom>
              <a:avLst/>
              <a:gdLst>
                <a:gd name="connsiteX0" fmla="*/ 33697 w 75459"/>
                <a:gd name="connsiteY0" fmla="*/ 153109 h 155173"/>
                <a:gd name="connsiteX1" fmla="*/ 33697 w 75459"/>
                <a:gd name="connsiteY1" fmla="*/ 118787 h 155173"/>
                <a:gd name="connsiteX2" fmla="*/ 74606 w 75459"/>
                <a:gd name="connsiteY2" fmla="*/ 118787 h 155173"/>
                <a:gd name="connsiteX3" fmla="*/ 74606 w 75459"/>
                <a:gd name="connsiteY3" fmla="*/ 103353 h 155173"/>
                <a:gd name="connsiteX4" fmla="*/ 33697 w 75459"/>
                <a:gd name="connsiteY4" fmla="*/ 103353 h 155173"/>
                <a:gd name="connsiteX5" fmla="*/ 33697 w 75459"/>
                <a:gd name="connsiteY5" fmla="*/ 37748 h 155173"/>
                <a:gd name="connsiteX6" fmla="*/ 37740 w 75459"/>
                <a:gd name="connsiteY6" fmla="*/ 18757 h 155173"/>
                <a:gd name="connsiteX7" fmla="*/ 54221 w 75459"/>
                <a:gd name="connsiteY7" fmla="*/ 14544 h 155173"/>
                <a:gd name="connsiteX8" fmla="*/ 74606 w 75459"/>
                <a:gd name="connsiteY8" fmla="*/ 14544 h 155173"/>
                <a:gd name="connsiteX9" fmla="*/ 74606 w 75459"/>
                <a:gd name="connsiteY9" fmla="*/ -2064 h 155173"/>
                <a:gd name="connsiteX10" fmla="*/ 54221 w 75459"/>
                <a:gd name="connsiteY10" fmla="*/ -2064 h 155173"/>
                <a:gd name="connsiteX11" fmla="*/ 22468 w 75459"/>
                <a:gd name="connsiteY11" fmla="*/ 6499 h 155173"/>
                <a:gd name="connsiteX12" fmla="*/ 13727 w 75459"/>
                <a:gd name="connsiteY12" fmla="*/ 37748 h 155173"/>
                <a:gd name="connsiteX13" fmla="*/ 13727 w 75459"/>
                <a:gd name="connsiteY13" fmla="*/ 103353 h 155173"/>
                <a:gd name="connsiteX14" fmla="*/ -854 w 75459"/>
                <a:gd name="connsiteY14" fmla="*/ 103353 h 155173"/>
                <a:gd name="connsiteX15" fmla="*/ -854 w 75459"/>
                <a:gd name="connsiteY15" fmla="*/ 118787 h 155173"/>
                <a:gd name="connsiteX16" fmla="*/ 13727 w 75459"/>
                <a:gd name="connsiteY16" fmla="*/ 118787 h 155173"/>
                <a:gd name="connsiteX17" fmla="*/ 13727 w 75459"/>
                <a:gd name="connsiteY17" fmla="*/ 153109 h 1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59" h="155173">
                  <a:moveTo>
                    <a:pt x="33697" y="153109"/>
                  </a:moveTo>
                  <a:lnTo>
                    <a:pt x="33697" y="118787"/>
                  </a:lnTo>
                  <a:lnTo>
                    <a:pt x="74606" y="118787"/>
                  </a:lnTo>
                  <a:lnTo>
                    <a:pt x="74606" y="103353"/>
                  </a:lnTo>
                  <a:lnTo>
                    <a:pt x="33697" y="103353"/>
                  </a:lnTo>
                  <a:lnTo>
                    <a:pt x="33697" y="37748"/>
                  </a:lnTo>
                  <a:cubicBezTo>
                    <a:pt x="33697" y="27895"/>
                    <a:pt x="35045" y="21565"/>
                    <a:pt x="37740" y="18757"/>
                  </a:cubicBezTo>
                  <a:cubicBezTo>
                    <a:pt x="40435" y="15948"/>
                    <a:pt x="45928" y="14544"/>
                    <a:pt x="54221" y="14544"/>
                  </a:cubicBezTo>
                  <a:lnTo>
                    <a:pt x="74606" y="14544"/>
                  </a:lnTo>
                  <a:lnTo>
                    <a:pt x="74606" y="-2064"/>
                  </a:lnTo>
                  <a:lnTo>
                    <a:pt x="54221" y="-2064"/>
                  </a:lnTo>
                  <a:cubicBezTo>
                    <a:pt x="38880" y="-2064"/>
                    <a:pt x="28296" y="790"/>
                    <a:pt x="22468" y="6499"/>
                  </a:cubicBezTo>
                  <a:cubicBezTo>
                    <a:pt x="16641" y="12231"/>
                    <a:pt x="13727" y="22647"/>
                    <a:pt x="13727" y="37748"/>
                  </a:cubicBezTo>
                  <a:lnTo>
                    <a:pt x="13727" y="103353"/>
                  </a:lnTo>
                  <a:lnTo>
                    <a:pt x="-854" y="103353"/>
                  </a:lnTo>
                  <a:lnTo>
                    <a:pt x="-854" y="118787"/>
                  </a:lnTo>
                  <a:lnTo>
                    <a:pt x="13727" y="118787"/>
                  </a:lnTo>
                  <a:lnTo>
                    <a:pt x="13727" y="153109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56E4973D-FC83-6614-D3BC-9A61C678DA35}"/>
                </a:ext>
              </a:extLst>
            </p:cNvPr>
            <p:cNvSpPr/>
            <p:nvPr/>
          </p:nvSpPr>
          <p:spPr>
            <a:xfrm rot="-5400000" flipV="1">
              <a:off x="6205018" y="2867769"/>
              <a:ext cx="19866" cy="167914"/>
            </a:xfrm>
            <a:custGeom>
              <a:avLst/>
              <a:gdLst>
                <a:gd name="connsiteX0" fmla="*/ -481 w 19866"/>
                <a:gd name="connsiteY0" fmla="*/ 118595 h 167914"/>
                <a:gd name="connsiteX1" fmla="*/ 19386 w 19866"/>
                <a:gd name="connsiteY1" fmla="*/ 118595 h 167914"/>
                <a:gd name="connsiteX2" fmla="*/ 19386 w 19866"/>
                <a:gd name="connsiteY2" fmla="*/ -2257 h 167914"/>
                <a:gd name="connsiteX3" fmla="*/ -481 w 19866"/>
                <a:gd name="connsiteY3" fmla="*/ -2257 h 167914"/>
                <a:gd name="connsiteX4" fmla="*/ -481 w 19866"/>
                <a:gd name="connsiteY4" fmla="*/ 165658 h 167914"/>
                <a:gd name="connsiteX5" fmla="*/ 19386 w 19866"/>
                <a:gd name="connsiteY5" fmla="*/ 165658 h 167914"/>
                <a:gd name="connsiteX6" fmla="*/ 19386 w 19866"/>
                <a:gd name="connsiteY6" fmla="*/ 140486 h 167914"/>
                <a:gd name="connsiteX7" fmla="*/ -481 w 19866"/>
                <a:gd name="connsiteY7" fmla="*/ 140486 h 16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66" h="167914">
                  <a:moveTo>
                    <a:pt x="-481" y="118595"/>
                  </a:moveTo>
                  <a:lnTo>
                    <a:pt x="19386" y="118595"/>
                  </a:lnTo>
                  <a:lnTo>
                    <a:pt x="19386" y="-2257"/>
                  </a:lnTo>
                  <a:lnTo>
                    <a:pt x="-481" y="-2257"/>
                  </a:lnTo>
                  <a:close/>
                  <a:moveTo>
                    <a:pt x="-481" y="165658"/>
                  </a:moveTo>
                  <a:lnTo>
                    <a:pt x="19386" y="165658"/>
                  </a:lnTo>
                  <a:lnTo>
                    <a:pt x="19386" y="140486"/>
                  </a:lnTo>
                  <a:lnTo>
                    <a:pt x="-481" y="140486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2B1836A-125A-0424-2127-5DB665E63945}"/>
                </a:ext>
              </a:extLst>
            </p:cNvPr>
            <p:cNvSpPr/>
            <p:nvPr/>
          </p:nvSpPr>
          <p:spPr>
            <a:xfrm rot="-5400000" flipV="1">
              <a:off x="6205018" y="2806372"/>
              <a:ext cx="19866" cy="167914"/>
            </a:xfrm>
            <a:custGeom>
              <a:avLst/>
              <a:gdLst>
                <a:gd name="connsiteX0" fmla="*/ -481 w 19866"/>
                <a:gd name="connsiteY0" fmla="*/ 165651 h 167914"/>
                <a:gd name="connsiteX1" fmla="*/ 19386 w 19866"/>
                <a:gd name="connsiteY1" fmla="*/ 165651 h 167914"/>
                <a:gd name="connsiteX2" fmla="*/ 19386 w 19866"/>
                <a:gd name="connsiteY2" fmla="*/ -2263 h 167914"/>
                <a:gd name="connsiteX3" fmla="*/ -481 w 19866"/>
                <a:gd name="connsiteY3" fmla="*/ -2263 h 16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66" h="167914">
                  <a:moveTo>
                    <a:pt x="-481" y="165651"/>
                  </a:moveTo>
                  <a:lnTo>
                    <a:pt x="19386" y="165651"/>
                  </a:lnTo>
                  <a:lnTo>
                    <a:pt x="19386" y="-2263"/>
                  </a:lnTo>
                  <a:lnTo>
                    <a:pt x="-481" y="-2263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447B990B-526D-2A41-8D33-870CD40ABF62}"/>
                </a:ext>
              </a:extLst>
            </p:cNvPr>
            <p:cNvSpPr/>
            <p:nvPr/>
          </p:nvSpPr>
          <p:spPr>
            <a:xfrm rot="-5400000" flipV="1">
              <a:off x="6183597" y="2738450"/>
              <a:ext cx="75459" cy="155173"/>
            </a:xfrm>
            <a:custGeom>
              <a:avLst/>
              <a:gdLst>
                <a:gd name="connsiteX0" fmla="*/ 33697 w 75459"/>
                <a:gd name="connsiteY0" fmla="*/ 153087 h 155173"/>
                <a:gd name="connsiteX1" fmla="*/ 33697 w 75459"/>
                <a:gd name="connsiteY1" fmla="*/ 118765 h 155173"/>
                <a:gd name="connsiteX2" fmla="*/ 74606 w 75459"/>
                <a:gd name="connsiteY2" fmla="*/ 118765 h 155173"/>
                <a:gd name="connsiteX3" fmla="*/ 74606 w 75459"/>
                <a:gd name="connsiteY3" fmla="*/ 103331 h 155173"/>
                <a:gd name="connsiteX4" fmla="*/ 33697 w 75459"/>
                <a:gd name="connsiteY4" fmla="*/ 103331 h 155173"/>
                <a:gd name="connsiteX5" fmla="*/ 33697 w 75459"/>
                <a:gd name="connsiteY5" fmla="*/ 37725 h 155173"/>
                <a:gd name="connsiteX6" fmla="*/ 37740 w 75459"/>
                <a:gd name="connsiteY6" fmla="*/ 18735 h 155173"/>
                <a:gd name="connsiteX7" fmla="*/ 54221 w 75459"/>
                <a:gd name="connsiteY7" fmla="*/ 14522 h 155173"/>
                <a:gd name="connsiteX8" fmla="*/ 74606 w 75459"/>
                <a:gd name="connsiteY8" fmla="*/ 14522 h 155173"/>
                <a:gd name="connsiteX9" fmla="*/ 74606 w 75459"/>
                <a:gd name="connsiteY9" fmla="*/ -2086 h 155173"/>
                <a:gd name="connsiteX10" fmla="*/ 54221 w 75459"/>
                <a:gd name="connsiteY10" fmla="*/ -2086 h 155173"/>
                <a:gd name="connsiteX11" fmla="*/ 22468 w 75459"/>
                <a:gd name="connsiteY11" fmla="*/ 6477 h 155173"/>
                <a:gd name="connsiteX12" fmla="*/ 13727 w 75459"/>
                <a:gd name="connsiteY12" fmla="*/ 37725 h 155173"/>
                <a:gd name="connsiteX13" fmla="*/ 13727 w 75459"/>
                <a:gd name="connsiteY13" fmla="*/ 103331 h 155173"/>
                <a:gd name="connsiteX14" fmla="*/ -854 w 75459"/>
                <a:gd name="connsiteY14" fmla="*/ 103331 h 155173"/>
                <a:gd name="connsiteX15" fmla="*/ -854 w 75459"/>
                <a:gd name="connsiteY15" fmla="*/ 118765 h 155173"/>
                <a:gd name="connsiteX16" fmla="*/ 13727 w 75459"/>
                <a:gd name="connsiteY16" fmla="*/ 118765 h 155173"/>
                <a:gd name="connsiteX17" fmla="*/ 13727 w 75459"/>
                <a:gd name="connsiteY17" fmla="*/ 153087 h 1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59" h="155173">
                  <a:moveTo>
                    <a:pt x="33697" y="153087"/>
                  </a:moveTo>
                  <a:lnTo>
                    <a:pt x="33697" y="118765"/>
                  </a:lnTo>
                  <a:lnTo>
                    <a:pt x="74606" y="118765"/>
                  </a:lnTo>
                  <a:lnTo>
                    <a:pt x="74606" y="103331"/>
                  </a:lnTo>
                  <a:lnTo>
                    <a:pt x="33697" y="103331"/>
                  </a:lnTo>
                  <a:lnTo>
                    <a:pt x="33697" y="37725"/>
                  </a:lnTo>
                  <a:cubicBezTo>
                    <a:pt x="33697" y="27873"/>
                    <a:pt x="35045" y="21543"/>
                    <a:pt x="37740" y="18735"/>
                  </a:cubicBezTo>
                  <a:cubicBezTo>
                    <a:pt x="40435" y="15926"/>
                    <a:pt x="45928" y="14522"/>
                    <a:pt x="54221" y="14522"/>
                  </a:cubicBezTo>
                  <a:lnTo>
                    <a:pt x="74606" y="14522"/>
                  </a:lnTo>
                  <a:lnTo>
                    <a:pt x="74606" y="-2086"/>
                  </a:lnTo>
                  <a:lnTo>
                    <a:pt x="54221" y="-2086"/>
                  </a:lnTo>
                  <a:cubicBezTo>
                    <a:pt x="38880" y="-2086"/>
                    <a:pt x="28296" y="768"/>
                    <a:pt x="22468" y="6477"/>
                  </a:cubicBezTo>
                  <a:cubicBezTo>
                    <a:pt x="16641" y="12209"/>
                    <a:pt x="13727" y="22625"/>
                    <a:pt x="13727" y="37725"/>
                  </a:cubicBezTo>
                  <a:lnTo>
                    <a:pt x="13727" y="103331"/>
                  </a:lnTo>
                  <a:lnTo>
                    <a:pt x="-854" y="103331"/>
                  </a:lnTo>
                  <a:lnTo>
                    <a:pt x="-854" y="118765"/>
                  </a:lnTo>
                  <a:lnTo>
                    <a:pt x="13727" y="118765"/>
                  </a:lnTo>
                  <a:lnTo>
                    <a:pt x="13727" y="153087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D9AD570-3DFC-6659-4A5C-8C1FDCF86F00}"/>
                </a:ext>
              </a:extLst>
            </p:cNvPr>
            <p:cNvSpPr/>
            <p:nvPr/>
          </p:nvSpPr>
          <p:spPr>
            <a:xfrm rot="-5400000" flipV="1">
              <a:off x="6192407" y="2651424"/>
              <a:ext cx="92424" cy="126894"/>
            </a:xfrm>
            <a:custGeom>
              <a:avLst/>
              <a:gdLst>
                <a:gd name="connsiteX0" fmla="*/ 84656 w 92424"/>
                <a:gd name="connsiteY0" fmla="*/ 118841 h 126894"/>
                <a:gd name="connsiteX1" fmla="*/ 84656 w 92424"/>
                <a:gd name="connsiteY1" fmla="*/ 100057 h 126894"/>
                <a:gd name="connsiteX2" fmla="*/ 67173 w 92424"/>
                <a:gd name="connsiteY2" fmla="*/ 106514 h 126894"/>
                <a:gd name="connsiteX3" fmla="*/ 48378 w 92424"/>
                <a:gd name="connsiteY3" fmla="*/ 108689 h 126894"/>
                <a:gd name="connsiteX4" fmla="*/ 26196 w 92424"/>
                <a:gd name="connsiteY4" fmla="*/ 104166 h 126894"/>
                <a:gd name="connsiteX5" fmla="*/ 18802 w 92424"/>
                <a:gd name="connsiteY5" fmla="*/ 90561 h 126894"/>
                <a:gd name="connsiteX6" fmla="*/ 24088 w 92424"/>
                <a:gd name="connsiteY6" fmla="*/ 79719 h 126894"/>
                <a:gd name="connsiteX7" fmla="*/ 45372 w 92424"/>
                <a:gd name="connsiteY7" fmla="*/ 72226 h 126894"/>
                <a:gd name="connsiteX8" fmla="*/ 52178 w 92424"/>
                <a:gd name="connsiteY8" fmla="*/ 70707 h 126894"/>
                <a:gd name="connsiteX9" fmla="*/ 82238 w 92424"/>
                <a:gd name="connsiteY9" fmla="*/ 57931 h 126894"/>
                <a:gd name="connsiteX10" fmla="*/ 91152 w 92424"/>
                <a:gd name="connsiteY10" fmla="*/ 34901 h 126894"/>
                <a:gd name="connsiteX11" fmla="*/ 77815 w 92424"/>
                <a:gd name="connsiteY11" fmla="*/ 8210 h 126894"/>
                <a:gd name="connsiteX12" fmla="*/ 41156 w 92424"/>
                <a:gd name="connsiteY12" fmla="*/ -1597 h 126894"/>
                <a:gd name="connsiteX13" fmla="*/ 20909 w 92424"/>
                <a:gd name="connsiteY13" fmla="*/ 303 h 126894"/>
                <a:gd name="connsiteX14" fmla="*/ -1273 w 92424"/>
                <a:gd name="connsiteY14" fmla="*/ 5965 h 126894"/>
                <a:gd name="connsiteX15" fmla="*/ -1273 w 92424"/>
                <a:gd name="connsiteY15" fmla="*/ 26475 h 126894"/>
                <a:gd name="connsiteX16" fmla="*/ 20426 w 92424"/>
                <a:gd name="connsiteY16" fmla="*/ 17878 h 126894"/>
                <a:gd name="connsiteX17" fmla="*/ 41606 w 92424"/>
                <a:gd name="connsiteY17" fmla="*/ 15046 h 126894"/>
                <a:gd name="connsiteX18" fmla="*/ 63165 w 92424"/>
                <a:gd name="connsiteY18" fmla="*/ 19846 h 126894"/>
                <a:gd name="connsiteX19" fmla="*/ 70732 w 92424"/>
                <a:gd name="connsiteY19" fmla="*/ 33381 h 126894"/>
                <a:gd name="connsiteX20" fmla="*/ 65273 w 92424"/>
                <a:gd name="connsiteY20" fmla="*/ 45777 h 126894"/>
                <a:gd name="connsiteX21" fmla="*/ 41364 w 92424"/>
                <a:gd name="connsiteY21" fmla="*/ 54099 h 126894"/>
                <a:gd name="connsiteX22" fmla="*/ 34453 w 92424"/>
                <a:gd name="connsiteY22" fmla="*/ 55722 h 126894"/>
                <a:gd name="connsiteX23" fmla="*/ 7780 w 92424"/>
                <a:gd name="connsiteY23" fmla="*/ 67634 h 126894"/>
                <a:gd name="connsiteX24" fmla="*/ -409 w 92424"/>
                <a:gd name="connsiteY24" fmla="*/ 89698 h 126894"/>
                <a:gd name="connsiteX25" fmla="*/ 11684 w 92424"/>
                <a:gd name="connsiteY25" fmla="*/ 116009 h 126894"/>
                <a:gd name="connsiteX26" fmla="*/ 46028 w 92424"/>
                <a:gd name="connsiteY26" fmla="*/ 125297 h 126894"/>
                <a:gd name="connsiteX27" fmla="*/ 66724 w 92424"/>
                <a:gd name="connsiteY27" fmla="*/ 123675 h 126894"/>
                <a:gd name="connsiteX28" fmla="*/ 84656 w 92424"/>
                <a:gd name="connsiteY28" fmla="*/ 118841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424" h="126894">
                  <a:moveTo>
                    <a:pt x="84656" y="118841"/>
                  </a:moveTo>
                  <a:lnTo>
                    <a:pt x="84656" y="100057"/>
                  </a:lnTo>
                  <a:cubicBezTo>
                    <a:pt x="79059" y="102934"/>
                    <a:pt x="73231" y="105087"/>
                    <a:pt x="67173" y="106514"/>
                  </a:cubicBezTo>
                  <a:cubicBezTo>
                    <a:pt x="61138" y="107964"/>
                    <a:pt x="54873" y="108689"/>
                    <a:pt x="48378" y="108689"/>
                  </a:cubicBezTo>
                  <a:cubicBezTo>
                    <a:pt x="38519" y="108689"/>
                    <a:pt x="31125" y="107181"/>
                    <a:pt x="26196" y="104166"/>
                  </a:cubicBezTo>
                  <a:cubicBezTo>
                    <a:pt x="21266" y="101150"/>
                    <a:pt x="18802" y="96615"/>
                    <a:pt x="18802" y="90561"/>
                  </a:cubicBezTo>
                  <a:cubicBezTo>
                    <a:pt x="18802" y="85958"/>
                    <a:pt x="20564" y="82343"/>
                    <a:pt x="24088" y="79719"/>
                  </a:cubicBezTo>
                  <a:cubicBezTo>
                    <a:pt x="27612" y="77095"/>
                    <a:pt x="34707" y="74598"/>
                    <a:pt x="45372" y="72226"/>
                  </a:cubicBezTo>
                  <a:lnTo>
                    <a:pt x="52178" y="70707"/>
                  </a:lnTo>
                  <a:cubicBezTo>
                    <a:pt x="66275" y="67692"/>
                    <a:pt x="76295" y="63433"/>
                    <a:pt x="82238" y="57931"/>
                  </a:cubicBezTo>
                  <a:cubicBezTo>
                    <a:pt x="88181" y="52430"/>
                    <a:pt x="91152" y="44753"/>
                    <a:pt x="91152" y="34901"/>
                  </a:cubicBezTo>
                  <a:cubicBezTo>
                    <a:pt x="91152" y="23667"/>
                    <a:pt x="86706" y="14770"/>
                    <a:pt x="77815" y="8210"/>
                  </a:cubicBezTo>
                  <a:cubicBezTo>
                    <a:pt x="68924" y="1672"/>
                    <a:pt x="56704" y="-1597"/>
                    <a:pt x="41156" y="-1597"/>
                  </a:cubicBezTo>
                  <a:cubicBezTo>
                    <a:pt x="34684" y="-1597"/>
                    <a:pt x="27935" y="-964"/>
                    <a:pt x="20909" y="303"/>
                  </a:cubicBezTo>
                  <a:cubicBezTo>
                    <a:pt x="13884" y="1569"/>
                    <a:pt x="6490" y="3456"/>
                    <a:pt x="-1273" y="5965"/>
                  </a:cubicBezTo>
                  <a:lnTo>
                    <a:pt x="-1273" y="26475"/>
                  </a:lnTo>
                  <a:cubicBezTo>
                    <a:pt x="6075" y="22654"/>
                    <a:pt x="13308" y="19788"/>
                    <a:pt x="20426" y="17878"/>
                  </a:cubicBezTo>
                  <a:cubicBezTo>
                    <a:pt x="27543" y="15990"/>
                    <a:pt x="34603" y="15046"/>
                    <a:pt x="41606" y="15046"/>
                  </a:cubicBezTo>
                  <a:cubicBezTo>
                    <a:pt x="50957" y="15046"/>
                    <a:pt x="58144" y="16646"/>
                    <a:pt x="63165" y="19846"/>
                  </a:cubicBezTo>
                  <a:cubicBezTo>
                    <a:pt x="68210" y="23046"/>
                    <a:pt x="70732" y="27557"/>
                    <a:pt x="70732" y="33381"/>
                  </a:cubicBezTo>
                  <a:cubicBezTo>
                    <a:pt x="70732" y="38768"/>
                    <a:pt x="68912" y="42900"/>
                    <a:pt x="65273" y="45777"/>
                  </a:cubicBezTo>
                  <a:cubicBezTo>
                    <a:pt x="61657" y="48655"/>
                    <a:pt x="53687" y="51429"/>
                    <a:pt x="41364" y="54099"/>
                  </a:cubicBezTo>
                  <a:lnTo>
                    <a:pt x="34453" y="55722"/>
                  </a:lnTo>
                  <a:cubicBezTo>
                    <a:pt x="22153" y="58300"/>
                    <a:pt x="13262" y="62271"/>
                    <a:pt x="7780" y="67634"/>
                  </a:cubicBezTo>
                  <a:cubicBezTo>
                    <a:pt x="2321" y="72997"/>
                    <a:pt x="-409" y="80352"/>
                    <a:pt x="-409" y="89698"/>
                  </a:cubicBezTo>
                  <a:cubicBezTo>
                    <a:pt x="-409" y="101070"/>
                    <a:pt x="3622" y="109840"/>
                    <a:pt x="11684" y="116009"/>
                  </a:cubicBezTo>
                  <a:cubicBezTo>
                    <a:pt x="19746" y="122201"/>
                    <a:pt x="31194" y="125297"/>
                    <a:pt x="46028" y="125297"/>
                  </a:cubicBezTo>
                  <a:cubicBezTo>
                    <a:pt x="53353" y="125297"/>
                    <a:pt x="60252" y="124756"/>
                    <a:pt x="66724" y="123675"/>
                  </a:cubicBezTo>
                  <a:cubicBezTo>
                    <a:pt x="73220" y="122616"/>
                    <a:pt x="79197" y="121004"/>
                    <a:pt x="84656" y="118841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3BBF573-7BCE-D6BD-DE2D-3C2064A200C7}"/>
                </a:ext>
              </a:extLst>
            </p:cNvPr>
            <p:cNvSpPr/>
            <p:nvPr/>
          </p:nvSpPr>
          <p:spPr>
            <a:xfrm rot="-5400000" flipV="1">
              <a:off x="6298963" y="2657902"/>
              <a:ext cx="9517" cy="9510"/>
            </a:xfrm>
            <a:custGeom>
              <a:avLst/>
              <a:gdLst/>
              <a:ahLst/>
              <a:cxnLst/>
              <a:rect l="l" t="t" r="r" b="b"/>
              <a:pathLst>
                <a:path w="9517" h="9510"/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4D1D3F9-A964-862F-966B-2EB84C5D238F}"/>
                </a:ext>
              </a:extLst>
            </p:cNvPr>
            <p:cNvSpPr/>
            <p:nvPr/>
          </p:nvSpPr>
          <p:spPr>
            <a:xfrm rot="-5400000" flipV="1">
              <a:off x="6201632" y="2470327"/>
              <a:ext cx="70829" cy="123751"/>
            </a:xfrm>
            <a:custGeom>
              <a:avLst/>
              <a:gdLst>
                <a:gd name="connsiteX0" fmla="*/ 69636 w 70829"/>
                <a:gd name="connsiteY0" fmla="*/ 100648 h 123751"/>
                <a:gd name="connsiteX1" fmla="*/ 62345 w 70829"/>
                <a:gd name="connsiteY1" fmla="*/ 103480 h 123751"/>
                <a:gd name="connsiteX2" fmla="*/ 53673 w 70829"/>
                <a:gd name="connsiteY2" fmla="*/ 104412 h 123751"/>
                <a:gd name="connsiteX3" fmla="*/ 27794 w 70829"/>
                <a:gd name="connsiteY3" fmla="*/ 93466 h 123751"/>
                <a:gd name="connsiteX4" fmla="*/ 18776 w 70829"/>
                <a:gd name="connsiteY4" fmla="*/ 62010 h 123751"/>
                <a:gd name="connsiteX5" fmla="*/ 18776 w 70829"/>
                <a:gd name="connsiteY5" fmla="*/ -1661 h 123751"/>
                <a:gd name="connsiteX6" fmla="*/ -1194 w 70829"/>
                <a:gd name="connsiteY6" fmla="*/ -1661 h 123751"/>
                <a:gd name="connsiteX7" fmla="*/ -1194 w 70829"/>
                <a:gd name="connsiteY7" fmla="*/ 119190 h 123751"/>
                <a:gd name="connsiteX8" fmla="*/ 18776 w 70829"/>
                <a:gd name="connsiteY8" fmla="*/ 119190 h 123751"/>
                <a:gd name="connsiteX9" fmla="*/ 18776 w 70829"/>
                <a:gd name="connsiteY9" fmla="*/ 100406 h 123751"/>
                <a:gd name="connsiteX10" fmla="*/ 35085 w 70829"/>
                <a:gd name="connsiteY10" fmla="*/ 116739 h 123751"/>
                <a:gd name="connsiteX11" fmla="*/ 59512 w 70829"/>
                <a:gd name="connsiteY11" fmla="*/ 122091 h 123751"/>
                <a:gd name="connsiteX12" fmla="*/ 64038 w 70829"/>
                <a:gd name="connsiteY12" fmla="*/ 121814 h 123751"/>
                <a:gd name="connsiteX13" fmla="*/ 69532 w 70829"/>
                <a:gd name="connsiteY13" fmla="*/ 121020 h 1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829" h="123751">
                  <a:moveTo>
                    <a:pt x="69636" y="100648"/>
                  </a:moveTo>
                  <a:cubicBezTo>
                    <a:pt x="67401" y="101937"/>
                    <a:pt x="64971" y="102881"/>
                    <a:pt x="62345" y="103480"/>
                  </a:cubicBezTo>
                  <a:cubicBezTo>
                    <a:pt x="59720" y="104101"/>
                    <a:pt x="56829" y="104412"/>
                    <a:pt x="53673" y="104412"/>
                  </a:cubicBezTo>
                  <a:cubicBezTo>
                    <a:pt x="42433" y="104412"/>
                    <a:pt x="33806" y="100763"/>
                    <a:pt x="27794" y="93466"/>
                  </a:cubicBezTo>
                  <a:cubicBezTo>
                    <a:pt x="21782" y="86169"/>
                    <a:pt x="18776" y="75684"/>
                    <a:pt x="18776" y="62010"/>
                  </a:cubicBezTo>
                  <a:lnTo>
                    <a:pt x="18776" y="-1661"/>
                  </a:lnTo>
                  <a:lnTo>
                    <a:pt x="-1194" y="-1661"/>
                  </a:lnTo>
                  <a:lnTo>
                    <a:pt x="-1194" y="119190"/>
                  </a:lnTo>
                  <a:lnTo>
                    <a:pt x="18776" y="119190"/>
                  </a:lnTo>
                  <a:lnTo>
                    <a:pt x="18776" y="100406"/>
                  </a:lnTo>
                  <a:cubicBezTo>
                    <a:pt x="22969" y="107750"/>
                    <a:pt x="28405" y="113194"/>
                    <a:pt x="35085" y="116739"/>
                  </a:cubicBezTo>
                  <a:cubicBezTo>
                    <a:pt x="41788" y="120307"/>
                    <a:pt x="49930" y="122091"/>
                    <a:pt x="59512" y="122091"/>
                  </a:cubicBezTo>
                  <a:cubicBezTo>
                    <a:pt x="60871" y="122091"/>
                    <a:pt x="62380" y="121998"/>
                    <a:pt x="64038" y="121814"/>
                  </a:cubicBezTo>
                  <a:cubicBezTo>
                    <a:pt x="65697" y="121653"/>
                    <a:pt x="67528" y="121389"/>
                    <a:pt x="69532" y="121020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245C34D-9F9B-9ADE-AC93-565140972753}"/>
                </a:ext>
              </a:extLst>
            </p:cNvPr>
            <p:cNvSpPr/>
            <p:nvPr/>
          </p:nvSpPr>
          <p:spPr>
            <a:xfrm rot="-5400000" flipV="1">
              <a:off x="6187535" y="2369046"/>
              <a:ext cx="102167" cy="126894"/>
            </a:xfrm>
            <a:custGeom>
              <a:avLst/>
              <a:gdLst>
                <a:gd name="connsiteX0" fmla="*/ 61087 w 102167"/>
                <a:gd name="connsiteY0" fmla="*/ 62252 h 126894"/>
                <a:gd name="connsiteX1" fmla="*/ 27711 w 102167"/>
                <a:gd name="connsiteY1" fmla="*/ 56762 h 126894"/>
                <a:gd name="connsiteX2" fmla="*/ 18416 w 102167"/>
                <a:gd name="connsiteY2" fmla="*/ 37978 h 126894"/>
                <a:gd name="connsiteX3" fmla="*/ 25396 w 102167"/>
                <a:gd name="connsiteY3" fmla="*/ 21197 h 126894"/>
                <a:gd name="connsiteX4" fmla="*/ 44330 w 102167"/>
                <a:gd name="connsiteY4" fmla="*/ 15017 h 126894"/>
                <a:gd name="connsiteX5" fmla="*/ 70865 w 102167"/>
                <a:gd name="connsiteY5" fmla="*/ 26722 h 126894"/>
                <a:gd name="connsiteX6" fmla="*/ 80850 w 102167"/>
                <a:gd name="connsiteY6" fmla="*/ 57833 h 126894"/>
                <a:gd name="connsiteX7" fmla="*/ 80850 w 102167"/>
                <a:gd name="connsiteY7" fmla="*/ 62252 h 126894"/>
                <a:gd name="connsiteX8" fmla="*/ 100717 w 102167"/>
                <a:gd name="connsiteY8" fmla="*/ 70470 h 126894"/>
                <a:gd name="connsiteX9" fmla="*/ 100717 w 102167"/>
                <a:gd name="connsiteY9" fmla="*/ 1516 h 126894"/>
                <a:gd name="connsiteX10" fmla="*/ 80850 w 102167"/>
                <a:gd name="connsiteY10" fmla="*/ 1516 h 126894"/>
                <a:gd name="connsiteX11" fmla="*/ 80850 w 102167"/>
                <a:gd name="connsiteY11" fmla="*/ 19851 h 126894"/>
                <a:gd name="connsiteX12" fmla="*/ 63886 w 102167"/>
                <a:gd name="connsiteY12" fmla="*/ 3622 h 126894"/>
                <a:gd name="connsiteX13" fmla="*/ 39043 w 102167"/>
                <a:gd name="connsiteY13" fmla="*/ -1626 h 126894"/>
                <a:gd name="connsiteX14" fmla="*/ 9502 w 102167"/>
                <a:gd name="connsiteY14" fmla="*/ 8801 h 126894"/>
                <a:gd name="connsiteX15" fmla="*/ -1451 w 102167"/>
                <a:gd name="connsiteY15" fmla="*/ 36701 h 126894"/>
                <a:gd name="connsiteX16" fmla="*/ 12197 w 102167"/>
                <a:gd name="connsiteY16" fmla="*/ 67432 h 126894"/>
                <a:gd name="connsiteX17" fmla="*/ 52968 w 102167"/>
                <a:gd name="connsiteY17" fmla="*/ 77790 h 126894"/>
                <a:gd name="connsiteX18" fmla="*/ 80850 w 102167"/>
                <a:gd name="connsiteY18" fmla="*/ 77790 h 126894"/>
                <a:gd name="connsiteX19" fmla="*/ 80850 w 102167"/>
                <a:gd name="connsiteY19" fmla="*/ 79759 h 126894"/>
                <a:gd name="connsiteX20" fmla="*/ 71833 w 102167"/>
                <a:gd name="connsiteY20" fmla="*/ 100959 h 126894"/>
                <a:gd name="connsiteX21" fmla="*/ 46507 w 102167"/>
                <a:gd name="connsiteY21" fmla="*/ 108452 h 126894"/>
                <a:gd name="connsiteX22" fmla="*/ 26294 w 102167"/>
                <a:gd name="connsiteY22" fmla="*/ 105966 h 126894"/>
                <a:gd name="connsiteX23" fmla="*/ 7429 w 102167"/>
                <a:gd name="connsiteY23" fmla="*/ 98508 h 126894"/>
                <a:gd name="connsiteX24" fmla="*/ 7429 w 102167"/>
                <a:gd name="connsiteY24" fmla="*/ 116877 h 126894"/>
                <a:gd name="connsiteX25" fmla="*/ 28574 w 102167"/>
                <a:gd name="connsiteY25" fmla="*/ 123162 h 126894"/>
                <a:gd name="connsiteX26" fmla="*/ 48545 w 102167"/>
                <a:gd name="connsiteY26" fmla="*/ 125268 h 126894"/>
                <a:gd name="connsiteX27" fmla="*/ 87761 w 102167"/>
                <a:gd name="connsiteY27" fmla="*/ 111663 h 126894"/>
                <a:gd name="connsiteX28" fmla="*/ 100717 w 102167"/>
                <a:gd name="connsiteY28" fmla="*/ 70470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167" h="126894">
                  <a:moveTo>
                    <a:pt x="61087" y="62252"/>
                  </a:moveTo>
                  <a:cubicBezTo>
                    <a:pt x="45032" y="62252"/>
                    <a:pt x="33907" y="60422"/>
                    <a:pt x="27711" y="56762"/>
                  </a:cubicBezTo>
                  <a:cubicBezTo>
                    <a:pt x="21515" y="53102"/>
                    <a:pt x="18416" y="46841"/>
                    <a:pt x="18416" y="37978"/>
                  </a:cubicBezTo>
                  <a:cubicBezTo>
                    <a:pt x="18416" y="30935"/>
                    <a:pt x="20743" y="25341"/>
                    <a:pt x="25396" y="21197"/>
                  </a:cubicBezTo>
                  <a:cubicBezTo>
                    <a:pt x="30049" y="17077"/>
                    <a:pt x="36360" y="15017"/>
                    <a:pt x="44330" y="15017"/>
                  </a:cubicBezTo>
                  <a:cubicBezTo>
                    <a:pt x="55363" y="15017"/>
                    <a:pt x="64208" y="18918"/>
                    <a:pt x="70865" y="26722"/>
                  </a:cubicBezTo>
                  <a:cubicBezTo>
                    <a:pt x="77522" y="34526"/>
                    <a:pt x="80850" y="44896"/>
                    <a:pt x="80850" y="57833"/>
                  </a:cubicBezTo>
                  <a:lnTo>
                    <a:pt x="80850" y="62252"/>
                  </a:lnTo>
                  <a:close/>
                  <a:moveTo>
                    <a:pt x="100717" y="70470"/>
                  </a:moveTo>
                  <a:lnTo>
                    <a:pt x="100717" y="1516"/>
                  </a:lnTo>
                  <a:lnTo>
                    <a:pt x="80850" y="1516"/>
                  </a:lnTo>
                  <a:lnTo>
                    <a:pt x="80850" y="19851"/>
                  </a:lnTo>
                  <a:cubicBezTo>
                    <a:pt x="76313" y="12531"/>
                    <a:pt x="70658" y="7121"/>
                    <a:pt x="63886" y="3622"/>
                  </a:cubicBezTo>
                  <a:cubicBezTo>
                    <a:pt x="57114" y="123"/>
                    <a:pt x="48833" y="-1626"/>
                    <a:pt x="39043" y="-1626"/>
                  </a:cubicBezTo>
                  <a:cubicBezTo>
                    <a:pt x="26674" y="-1626"/>
                    <a:pt x="16827" y="1850"/>
                    <a:pt x="9502" y="8801"/>
                  </a:cubicBezTo>
                  <a:cubicBezTo>
                    <a:pt x="2200" y="15753"/>
                    <a:pt x="-1451" y="25053"/>
                    <a:pt x="-1451" y="36701"/>
                  </a:cubicBezTo>
                  <a:cubicBezTo>
                    <a:pt x="-1451" y="50282"/>
                    <a:pt x="3099" y="60526"/>
                    <a:pt x="12197" y="67432"/>
                  </a:cubicBezTo>
                  <a:cubicBezTo>
                    <a:pt x="21319" y="74338"/>
                    <a:pt x="34909" y="77790"/>
                    <a:pt x="52968" y="77790"/>
                  </a:cubicBezTo>
                  <a:lnTo>
                    <a:pt x="80850" y="77790"/>
                  </a:lnTo>
                  <a:lnTo>
                    <a:pt x="80850" y="79759"/>
                  </a:lnTo>
                  <a:cubicBezTo>
                    <a:pt x="80850" y="88897"/>
                    <a:pt x="77844" y="95964"/>
                    <a:pt x="71833" y="100959"/>
                  </a:cubicBezTo>
                  <a:cubicBezTo>
                    <a:pt x="65821" y="105955"/>
                    <a:pt x="57379" y="108452"/>
                    <a:pt x="46507" y="108452"/>
                  </a:cubicBezTo>
                  <a:cubicBezTo>
                    <a:pt x="39596" y="108452"/>
                    <a:pt x="32859" y="107623"/>
                    <a:pt x="26294" y="105966"/>
                  </a:cubicBezTo>
                  <a:cubicBezTo>
                    <a:pt x="19752" y="104309"/>
                    <a:pt x="13464" y="101823"/>
                    <a:pt x="7429" y="98508"/>
                  </a:cubicBezTo>
                  <a:lnTo>
                    <a:pt x="7429" y="116877"/>
                  </a:lnTo>
                  <a:cubicBezTo>
                    <a:pt x="14685" y="119685"/>
                    <a:pt x="21733" y="121780"/>
                    <a:pt x="28574" y="123162"/>
                  </a:cubicBezTo>
                  <a:cubicBezTo>
                    <a:pt x="35416" y="124566"/>
                    <a:pt x="42073" y="125268"/>
                    <a:pt x="48545" y="125268"/>
                  </a:cubicBezTo>
                  <a:cubicBezTo>
                    <a:pt x="66051" y="125268"/>
                    <a:pt x="79123" y="120733"/>
                    <a:pt x="87761" y="111663"/>
                  </a:cubicBezTo>
                  <a:cubicBezTo>
                    <a:pt x="96398" y="102617"/>
                    <a:pt x="100717" y="88886"/>
                    <a:pt x="100717" y="70470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75AE0AEC-D023-ABC6-7183-DCCA5EFE65D2}"/>
                </a:ext>
              </a:extLst>
            </p:cNvPr>
            <p:cNvSpPr/>
            <p:nvPr/>
          </p:nvSpPr>
          <p:spPr>
            <a:xfrm rot="-5400000" flipV="1">
              <a:off x="6183597" y="2240154"/>
              <a:ext cx="75459" cy="155173"/>
            </a:xfrm>
            <a:custGeom>
              <a:avLst/>
              <a:gdLst>
                <a:gd name="connsiteX0" fmla="*/ 33697 w 75459"/>
                <a:gd name="connsiteY0" fmla="*/ 153034 h 155173"/>
                <a:gd name="connsiteX1" fmla="*/ 33697 w 75459"/>
                <a:gd name="connsiteY1" fmla="*/ 118713 h 155173"/>
                <a:gd name="connsiteX2" fmla="*/ 74606 w 75459"/>
                <a:gd name="connsiteY2" fmla="*/ 118713 h 155173"/>
                <a:gd name="connsiteX3" fmla="*/ 74606 w 75459"/>
                <a:gd name="connsiteY3" fmla="*/ 103278 h 155173"/>
                <a:gd name="connsiteX4" fmla="*/ 33697 w 75459"/>
                <a:gd name="connsiteY4" fmla="*/ 103278 h 155173"/>
                <a:gd name="connsiteX5" fmla="*/ 33697 w 75459"/>
                <a:gd name="connsiteY5" fmla="*/ 37673 h 155173"/>
                <a:gd name="connsiteX6" fmla="*/ 37740 w 75459"/>
                <a:gd name="connsiteY6" fmla="*/ 18682 h 155173"/>
                <a:gd name="connsiteX7" fmla="*/ 54221 w 75459"/>
                <a:gd name="connsiteY7" fmla="*/ 14470 h 155173"/>
                <a:gd name="connsiteX8" fmla="*/ 74606 w 75459"/>
                <a:gd name="connsiteY8" fmla="*/ 14470 h 155173"/>
                <a:gd name="connsiteX9" fmla="*/ 74606 w 75459"/>
                <a:gd name="connsiteY9" fmla="*/ -2139 h 155173"/>
                <a:gd name="connsiteX10" fmla="*/ 54221 w 75459"/>
                <a:gd name="connsiteY10" fmla="*/ -2139 h 155173"/>
                <a:gd name="connsiteX11" fmla="*/ 22468 w 75459"/>
                <a:gd name="connsiteY11" fmla="*/ 6424 h 155173"/>
                <a:gd name="connsiteX12" fmla="*/ 13727 w 75459"/>
                <a:gd name="connsiteY12" fmla="*/ 37673 h 155173"/>
                <a:gd name="connsiteX13" fmla="*/ 13727 w 75459"/>
                <a:gd name="connsiteY13" fmla="*/ 103278 h 155173"/>
                <a:gd name="connsiteX14" fmla="*/ -854 w 75459"/>
                <a:gd name="connsiteY14" fmla="*/ 103278 h 155173"/>
                <a:gd name="connsiteX15" fmla="*/ -854 w 75459"/>
                <a:gd name="connsiteY15" fmla="*/ 118713 h 155173"/>
                <a:gd name="connsiteX16" fmla="*/ 13727 w 75459"/>
                <a:gd name="connsiteY16" fmla="*/ 118713 h 155173"/>
                <a:gd name="connsiteX17" fmla="*/ 13727 w 75459"/>
                <a:gd name="connsiteY17" fmla="*/ 153034 h 1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59" h="155173">
                  <a:moveTo>
                    <a:pt x="33697" y="153034"/>
                  </a:moveTo>
                  <a:lnTo>
                    <a:pt x="33697" y="118713"/>
                  </a:lnTo>
                  <a:lnTo>
                    <a:pt x="74606" y="118713"/>
                  </a:lnTo>
                  <a:lnTo>
                    <a:pt x="74606" y="103278"/>
                  </a:lnTo>
                  <a:lnTo>
                    <a:pt x="33697" y="103278"/>
                  </a:lnTo>
                  <a:lnTo>
                    <a:pt x="33697" y="37673"/>
                  </a:lnTo>
                  <a:cubicBezTo>
                    <a:pt x="33697" y="27821"/>
                    <a:pt x="35045" y="21490"/>
                    <a:pt x="37740" y="18682"/>
                  </a:cubicBezTo>
                  <a:cubicBezTo>
                    <a:pt x="40435" y="15874"/>
                    <a:pt x="45928" y="14470"/>
                    <a:pt x="54221" y="14470"/>
                  </a:cubicBezTo>
                  <a:lnTo>
                    <a:pt x="74606" y="14470"/>
                  </a:lnTo>
                  <a:lnTo>
                    <a:pt x="74606" y="-2139"/>
                  </a:lnTo>
                  <a:lnTo>
                    <a:pt x="54221" y="-2139"/>
                  </a:lnTo>
                  <a:cubicBezTo>
                    <a:pt x="38880" y="-2139"/>
                    <a:pt x="28296" y="716"/>
                    <a:pt x="22468" y="6424"/>
                  </a:cubicBezTo>
                  <a:cubicBezTo>
                    <a:pt x="16641" y="12156"/>
                    <a:pt x="13727" y="22572"/>
                    <a:pt x="13727" y="37673"/>
                  </a:cubicBezTo>
                  <a:lnTo>
                    <a:pt x="13727" y="103278"/>
                  </a:lnTo>
                  <a:lnTo>
                    <a:pt x="-854" y="103278"/>
                  </a:lnTo>
                  <a:lnTo>
                    <a:pt x="-854" y="118713"/>
                  </a:lnTo>
                  <a:lnTo>
                    <a:pt x="13727" y="118713"/>
                  </a:lnTo>
                  <a:lnTo>
                    <a:pt x="13727" y="153034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A4A0DACB-C04D-A659-23A5-CDE80D1F3C1F}"/>
                </a:ext>
              </a:extLst>
            </p:cNvPr>
            <p:cNvSpPr/>
            <p:nvPr/>
          </p:nvSpPr>
          <p:spPr>
            <a:xfrm rot="-5400000" flipV="1">
              <a:off x="6205018" y="2160034"/>
              <a:ext cx="19866" cy="167914"/>
            </a:xfrm>
            <a:custGeom>
              <a:avLst/>
              <a:gdLst>
                <a:gd name="connsiteX0" fmla="*/ -481 w 19866"/>
                <a:gd name="connsiteY0" fmla="*/ 118520 h 167914"/>
                <a:gd name="connsiteX1" fmla="*/ 19386 w 19866"/>
                <a:gd name="connsiteY1" fmla="*/ 118520 h 167914"/>
                <a:gd name="connsiteX2" fmla="*/ 19386 w 19866"/>
                <a:gd name="connsiteY2" fmla="*/ -2331 h 167914"/>
                <a:gd name="connsiteX3" fmla="*/ -481 w 19866"/>
                <a:gd name="connsiteY3" fmla="*/ -2331 h 167914"/>
                <a:gd name="connsiteX4" fmla="*/ -481 w 19866"/>
                <a:gd name="connsiteY4" fmla="*/ 165583 h 167914"/>
                <a:gd name="connsiteX5" fmla="*/ 19386 w 19866"/>
                <a:gd name="connsiteY5" fmla="*/ 165583 h 167914"/>
                <a:gd name="connsiteX6" fmla="*/ 19386 w 19866"/>
                <a:gd name="connsiteY6" fmla="*/ 140412 h 167914"/>
                <a:gd name="connsiteX7" fmla="*/ -481 w 19866"/>
                <a:gd name="connsiteY7" fmla="*/ 140412 h 16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66" h="167914">
                  <a:moveTo>
                    <a:pt x="-481" y="118520"/>
                  </a:moveTo>
                  <a:lnTo>
                    <a:pt x="19386" y="118520"/>
                  </a:lnTo>
                  <a:lnTo>
                    <a:pt x="19386" y="-2331"/>
                  </a:lnTo>
                  <a:lnTo>
                    <a:pt x="-481" y="-2331"/>
                  </a:lnTo>
                  <a:close/>
                  <a:moveTo>
                    <a:pt x="-481" y="165583"/>
                  </a:moveTo>
                  <a:lnTo>
                    <a:pt x="19386" y="165583"/>
                  </a:lnTo>
                  <a:lnTo>
                    <a:pt x="19386" y="140412"/>
                  </a:lnTo>
                  <a:lnTo>
                    <a:pt x="-481" y="140412"/>
                  </a:ln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978052E-70DF-9954-4AE9-4786C1F2389D}"/>
                </a:ext>
              </a:extLst>
            </p:cNvPr>
            <p:cNvSpPr/>
            <p:nvPr/>
          </p:nvSpPr>
          <p:spPr>
            <a:xfrm rot="-5400000" flipV="1">
              <a:off x="6183113" y="2082234"/>
              <a:ext cx="111012" cy="126894"/>
            </a:xfrm>
            <a:custGeom>
              <a:avLst/>
              <a:gdLst>
                <a:gd name="connsiteX0" fmla="*/ 53942 w 111012"/>
                <a:gd name="connsiteY0" fmla="*/ 108422 h 126894"/>
                <a:gd name="connsiteX1" fmla="*/ 28685 w 111012"/>
                <a:gd name="connsiteY1" fmla="*/ 95957 h 126894"/>
                <a:gd name="connsiteX2" fmla="*/ 19391 w 111012"/>
                <a:gd name="connsiteY2" fmla="*/ 61808 h 126894"/>
                <a:gd name="connsiteX3" fmla="*/ 28616 w 111012"/>
                <a:gd name="connsiteY3" fmla="*/ 27659 h 126894"/>
                <a:gd name="connsiteX4" fmla="*/ 53942 w 111012"/>
                <a:gd name="connsiteY4" fmla="*/ 15194 h 126894"/>
                <a:gd name="connsiteX5" fmla="*/ 79095 w 111012"/>
                <a:gd name="connsiteY5" fmla="*/ 27693 h 126894"/>
                <a:gd name="connsiteX6" fmla="*/ 88389 w 111012"/>
                <a:gd name="connsiteY6" fmla="*/ 61808 h 126894"/>
                <a:gd name="connsiteX7" fmla="*/ 79095 w 111012"/>
                <a:gd name="connsiteY7" fmla="*/ 95853 h 126894"/>
                <a:gd name="connsiteX8" fmla="*/ 53942 w 111012"/>
                <a:gd name="connsiteY8" fmla="*/ 108422 h 126894"/>
                <a:gd name="connsiteX9" fmla="*/ 53942 w 111012"/>
                <a:gd name="connsiteY9" fmla="*/ 125238 h 126894"/>
                <a:gd name="connsiteX10" fmla="*/ 94643 w 111012"/>
                <a:gd name="connsiteY10" fmla="*/ 108387 h 126894"/>
                <a:gd name="connsiteX11" fmla="*/ 109465 w 111012"/>
                <a:gd name="connsiteY11" fmla="*/ 61808 h 126894"/>
                <a:gd name="connsiteX12" fmla="*/ 94643 w 111012"/>
                <a:gd name="connsiteY12" fmla="*/ 15228 h 126894"/>
                <a:gd name="connsiteX13" fmla="*/ 53942 w 111012"/>
                <a:gd name="connsiteY13" fmla="*/ -1656 h 126894"/>
                <a:gd name="connsiteX14" fmla="*/ 13171 w 111012"/>
                <a:gd name="connsiteY14" fmla="*/ 15228 h 126894"/>
                <a:gd name="connsiteX15" fmla="*/ -1548 w 111012"/>
                <a:gd name="connsiteY15" fmla="*/ 61808 h 126894"/>
                <a:gd name="connsiteX16" fmla="*/ 13171 w 111012"/>
                <a:gd name="connsiteY16" fmla="*/ 108387 h 126894"/>
                <a:gd name="connsiteX17" fmla="*/ 53942 w 111012"/>
                <a:gd name="connsiteY17" fmla="*/ 125238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012" h="126894">
                  <a:moveTo>
                    <a:pt x="53942" y="108422"/>
                  </a:moveTo>
                  <a:cubicBezTo>
                    <a:pt x="43300" y="108422"/>
                    <a:pt x="34881" y="104267"/>
                    <a:pt x="28685" y="95957"/>
                  </a:cubicBezTo>
                  <a:cubicBezTo>
                    <a:pt x="22489" y="87647"/>
                    <a:pt x="19391" y="76264"/>
                    <a:pt x="19391" y="61808"/>
                  </a:cubicBezTo>
                  <a:cubicBezTo>
                    <a:pt x="19391" y="47352"/>
                    <a:pt x="22466" y="35969"/>
                    <a:pt x="28616" y="27659"/>
                  </a:cubicBezTo>
                  <a:cubicBezTo>
                    <a:pt x="34789" y="19349"/>
                    <a:pt x="43231" y="15194"/>
                    <a:pt x="53942" y="15194"/>
                  </a:cubicBezTo>
                  <a:cubicBezTo>
                    <a:pt x="64538" y="15194"/>
                    <a:pt x="72922" y="19360"/>
                    <a:pt x="79095" y="27693"/>
                  </a:cubicBezTo>
                  <a:cubicBezTo>
                    <a:pt x="85291" y="36049"/>
                    <a:pt x="88389" y="47421"/>
                    <a:pt x="88389" y="61808"/>
                  </a:cubicBezTo>
                  <a:cubicBezTo>
                    <a:pt x="88389" y="76126"/>
                    <a:pt x="85291" y="87474"/>
                    <a:pt x="79095" y="95853"/>
                  </a:cubicBezTo>
                  <a:cubicBezTo>
                    <a:pt x="72922" y="104233"/>
                    <a:pt x="64538" y="108422"/>
                    <a:pt x="53942" y="108422"/>
                  </a:cubicBezTo>
                  <a:close/>
                  <a:moveTo>
                    <a:pt x="53942" y="125238"/>
                  </a:moveTo>
                  <a:cubicBezTo>
                    <a:pt x="71217" y="125238"/>
                    <a:pt x="84785" y="119621"/>
                    <a:pt x="94643" y="108387"/>
                  </a:cubicBezTo>
                  <a:cubicBezTo>
                    <a:pt x="104525" y="97177"/>
                    <a:pt x="109465" y="81651"/>
                    <a:pt x="109465" y="61808"/>
                  </a:cubicBezTo>
                  <a:cubicBezTo>
                    <a:pt x="109465" y="42034"/>
                    <a:pt x="104525" y="26508"/>
                    <a:pt x="94643" y="15228"/>
                  </a:cubicBezTo>
                  <a:cubicBezTo>
                    <a:pt x="84785" y="3972"/>
                    <a:pt x="71217" y="-1656"/>
                    <a:pt x="53942" y="-1656"/>
                  </a:cubicBezTo>
                  <a:cubicBezTo>
                    <a:pt x="36597" y="-1656"/>
                    <a:pt x="23007" y="3972"/>
                    <a:pt x="13171" y="15228"/>
                  </a:cubicBezTo>
                  <a:cubicBezTo>
                    <a:pt x="3359" y="26508"/>
                    <a:pt x="-1548" y="42034"/>
                    <a:pt x="-1548" y="61808"/>
                  </a:cubicBezTo>
                  <a:cubicBezTo>
                    <a:pt x="-1548" y="81651"/>
                    <a:pt x="3359" y="97177"/>
                    <a:pt x="13171" y="108387"/>
                  </a:cubicBezTo>
                  <a:cubicBezTo>
                    <a:pt x="23007" y="119621"/>
                    <a:pt x="36597" y="125238"/>
                    <a:pt x="53942" y="125238"/>
                  </a:cubicBezTo>
                  <a:close/>
                </a:path>
              </a:pathLst>
            </a:custGeom>
            <a:solidFill>
              <a:srgbClr val="000000"/>
            </a:solidFill>
            <a:ln w="3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043C450B-EBEC-97C8-5FB9-9DF3670A9B4C}"/>
              </a:ext>
            </a:extLst>
          </p:cNvPr>
          <p:cNvSpPr/>
          <p:nvPr/>
        </p:nvSpPr>
        <p:spPr>
          <a:xfrm>
            <a:off x="7657857" y="1280103"/>
            <a:ext cx="3942377" cy="3939844"/>
          </a:xfrm>
          <a:custGeom>
            <a:avLst/>
            <a:gdLst>
              <a:gd name="connsiteX0" fmla="*/ 423 w 3942377"/>
              <a:gd name="connsiteY0" fmla="*/ 3939863 h 3939844"/>
              <a:gd name="connsiteX1" fmla="*/ 746940 w 3942377"/>
              <a:gd name="connsiteY1" fmla="*/ 3193827 h 3939844"/>
              <a:gd name="connsiteX2" fmla="*/ 1096218 w 3942377"/>
              <a:gd name="connsiteY2" fmla="*/ 2844773 h 3939844"/>
              <a:gd name="connsiteX3" fmla="*/ 1301740 w 3942377"/>
              <a:gd name="connsiteY3" fmla="*/ 2639384 h 3939844"/>
              <a:gd name="connsiteX4" fmla="*/ 1439247 w 3942377"/>
              <a:gd name="connsiteY4" fmla="*/ 2501965 h 3939844"/>
              <a:gd name="connsiteX5" fmla="*/ 1539320 w 3942377"/>
              <a:gd name="connsiteY5" fmla="*/ 2401956 h 3939844"/>
              <a:gd name="connsiteX6" fmla="*/ 1616690 w 3942377"/>
              <a:gd name="connsiteY6" fmla="*/ 2324636 h 3939844"/>
              <a:gd name="connsiteX7" fmla="*/ 1679342 w 3942377"/>
              <a:gd name="connsiteY7" fmla="*/ 2262024 h 3939844"/>
              <a:gd name="connsiteX8" fmla="*/ 1732011 w 3942377"/>
              <a:gd name="connsiteY8" fmla="*/ 2209389 h 3939844"/>
              <a:gd name="connsiteX9" fmla="*/ 1777715 w 3942377"/>
              <a:gd name="connsiteY9" fmla="*/ 2163715 h 3939844"/>
              <a:gd name="connsiteX10" fmla="*/ 1818452 w 3942377"/>
              <a:gd name="connsiteY10" fmla="*/ 2123004 h 3939844"/>
              <a:gd name="connsiteX11" fmla="*/ 1855664 w 3942377"/>
              <a:gd name="connsiteY11" fmla="*/ 2085816 h 3939844"/>
              <a:gd name="connsiteX12" fmla="*/ 1890398 w 3942377"/>
              <a:gd name="connsiteY12" fmla="*/ 2051104 h 3939844"/>
              <a:gd name="connsiteX13" fmla="*/ 1923505 w 3942377"/>
              <a:gd name="connsiteY13" fmla="*/ 2018018 h 3939844"/>
              <a:gd name="connsiteX14" fmla="*/ 1955676 w 3942377"/>
              <a:gd name="connsiteY14" fmla="*/ 1985868 h 3939844"/>
              <a:gd name="connsiteX15" fmla="*/ 1987550 w 3942377"/>
              <a:gd name="connsiteY15" fmla="*/ 1954014 h 3939844"/>
              <a:gd name="connsiteX16" fmla="*/ 2019721 w 3942377"/>
              <a:gd name="connsiteY16" fmla="*/ 1921864 h 3939844"/>
              <a:gd name="connsiteX17" fmla="*/ 2052828 w 3942377"/>
              <a:gd name="connsiteY17" fmla="*/ 1888778 h 3939844"/>
              <a:gd name="connsiteX18" fmla="*/ 2087562 w 3942377"/>
              <a:gd name="connsiteY18" fmla="*/ 1854066 h 3939844"/>
              <a:gd name="connsiteX19" fmla="*/ 2124774 w 3942377"/>
              <a:gd name="connsiteY19" fmla="*/ 1816878 h 3939844"/>
              <a:gd name="connsiteX20" fmla="*/ 2165511 w 3942377"/>
              <a:gd name="connsiteY20" fmla="*/ 1776167 h 3939844"/>
              <a:gd name="connsiteX21" fmla="*/ 2211215 w 3942377"/>
              <a:gd name="connsiteY21" fmla="*/ 1730492 h 3939844"/>
              <a:gd name="connsiteX22" fmla="*/ 2263884 w 3942377"/>
              <a:gd name="connsiteY22" fmla="*/ 1677858 h 3939844"/>
              <a:gd name="connsiteX23" fmla="*/ 2326536 w 3942377"/>
              <a:gd name="connsiteY23" fmla="*/ 1615246 h 3939844"/>
              <a:gd name="connsiteX24" fmla="*/ 2403906 w 3942377"/>
              <a:gd name="connsiteY24" fmla="*/ 1537926 h 3939844"/>
              <a:gd name="connsiteX25" fmla="*/ 2503979 w 3942377"/>
              <a:gd name="connsiteY25" fmla="*/ 1437917 h 3939844"/>
              <a:gd name="connsiteX26" fmla="*/ 2641486 w 3942377"/>
              <a:gd name="connsiteY26" fmla="*/ 1300498 h 3939844"/>
              <a:gd name="connsiteX27" fmla="*/ 2847008 w 3942377"/>
              <a:gd name="connsiteY27" fmla="*/ 1095108 h 3939844"/>
              <a:gd name="connsiteX28" fmla="*/ 3196286 w 3942377"/>
              <a:gd name="connsiteY28" fmla="*/ 746055 h 3939844"/>
              <a:gd name="connsiteX29" fmla="*/ 3942801 w 3942377"/>
              <a:gd name="connsiteY29" fmla="*/ 18 h 393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42377" h="3939844">
                <a:moveTo>
                  <a:pt x="423" y="3939863"/>
                </a:moveTo>
                <a:lnTo>
                  <a:pt x="746940" y="3193827"/>
                </a:lnTo>
                <a:lnTo>
                  <a:pt x="1096218" y="2844773"/>
                </a:lnTo>
                <a:lnTo>
                  <a:pt x="1301740" y="2639384"/>
                </a:lnTo>
                <a:lnTo>
                  <a:pt x="1439247" y="2501965"/>
                </a:lnTo>
                <a:lnTo>
                  <a:pt x="1539320" y="2401956"/>
                </a:lnTo>
                <a:lnTo>
                  <a:pt x="1616690" y="2324636"/>
                </a:lnTo>
                <a:lnTo>
                  <a:pt x="1679342" y="2262024"/>
                </a:lnTo>
                <a:lnTo>
                  <a:pt x="1732011" y="2209389"/>
                </a:lnTo>
                <a:lnTo>
                  <a:pt x="1777715" y="2163715"/>
                </a:lnTo>
                <a:lnTo>
                  <a:pt x="1818452" y="2123004"/>
                </a:lnTo>
                <a:lnTo>
                  <a:pt x="1855664" y="2085816"/>
                </a:lnTo>
                <a:lnTo>
                  <a:pt x="1890398" y="2051104"/>
                </a:lnTo>
                <a:lnTo>
                  <a:pt x="1923505" y="2018018"/>
                </a:lnTo>
                <a:lnTo>
                  <a:pt x="1955676" y="1985868"/>
                </a:lnTo>
                <a:lnTo>
                  <a:pt x="1987550" y="1954014"/>
                </a:lnTo>
                <a:lnTo>
                  <a:pt x="2019721" y="1921864"/>
                </a:lnTo>
                <a:lnTo>
                  <a:pt x="2052828" y="1888778"/>
                </a:lnTo>
                <a:lnTo>
                  <a:pt x="2087562" y="1854066"/>
                </a:lnTo>
                <a:lnTo>
                  <a:pt x="2124774" y="1816878"/>
                </a:lnTo>
                <a:lnTo>
                  <a:pt x="2165511" y="1776167"/>
                </a:lnTo>
                <a:lnTo>
                  <a:pt x="2211215" y="1730492"/>
                </a:lnTo>
                <a:lnTo>
                  <a:pt x="2263884" y="1677858"/>
                </a:lnTo>
                <a:lnTo>
                  <a:pt x="2326536" y="1615246"/>
                </a:lnTo>
                <a:lnTo>
                  <a:pt x="2403906" y="1537926"/>
                </a:lnTo>
                <a:lnTo>
                  <a:pt x="2503979" y="1437917"/>
                </a:lnTo>
                <a:lnTo>
                  <a:pt x="2641486" y="1300498"/>
                </a:lnTo>
                <a:lnTo>
                  <a:pt x="2847008" y="1095108"/>
                </a:lnTo>
                <a:lnTo>
                  <a:pt x="3196286" y="746055"/>
                </a:lnTo>
                <a:lnTo>
                  <a:pt x="3942801" y="18"/>
                </a:lnTo>
              </a:path>
            </a:pathLst>
          </a:custGeom>
          <a:noFill/>
          <a:ln w="18482" cap="sq">
            <a:solidFill>
              <a:srgbClr val="000000">
                <a:alpha val="75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C7A017FF-B67F-2315-8023-E0348CD65635}"/>
              </a:ext>
            </a:extLst>
          </p:cNvPr>
          <p:cNvSpPr/>
          <p:nvPr/>
        </p:nvSpPr>
        <p:spPr>
          <a:xfrm>
            <a:off x="7920692" y="4957290"/>
            <a:ext cx="3416722" cy="9510"/>
          </a:xfrm>
          <a:custGeom>
            <a:avLst/>
            <a:gdLst>
              <a:gd name="connsiteX0" fmla="*/ 152 w 3416722"/>
              <a:gd name="connsiteY0" fmla="*/ 95 h 9510"/>
              <a:gd name="connsiteX1" fmla="*/ 3416874 w 3416722"/>
              <a:gd name="connsiteY1" fmla="*/ 95 h 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6722" h="9510">
                <a:moveTo>
                  <a:pt x="152" y="95"/>
                </a:moveTo>
                <a:lnTo>
                  <a:pt x="3416874" y="95"/>
                </a:lnTo>
              </a:path>
            </a:pathLst>
          </a:custGeom>
          <a:noFill/>
          <a:ln w="23783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EE22F41A-ECF0-B154-6302-446C5313909E}"/>
              </a:ext>
            </a:extLst>
          </p:cNvPr>
          <p:cNvGrpSpPr/>
          <p:nvPr/>
        </p:nvGrpSpPr>
        <p:grpSpPr>
          <a:xfrm>
            <a:off x="8902647" y="998306"/>
            <a:ext cx="1915153" cy="4459094"/>
            <a:chOff x="8902647" y="998306"/>
            <a:chExt cx="1915153" cy="445909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AA37E49-712F-5FBA-FE05-CFD8909D338F}"/>
                </a:ext>
              </a:extLst>
            </p:cNvPr>
            <p:cNvSpPr/>
            <p:nvPr/>
          </p:nvSpPr>
          <p:spPr>
            <a:xfrm>
              <a:off x="8902647" y="998306"/>
              <a:ext cx="1467393" cy="4459094"/>
            </a:xfrm>
            <a:custGeom>
              <a:avLst/>
              <a:gdLst>
                <a:gd name="connsiteX0" fmla="*/ 424 w 1467393"/>
                <a:gd name="connsiteY0" fmla="*/ 4459112 h 4459094"/>
                <a:gd name="connsiteX1" fmla="*/ 56950 w 1467393"/>
                <a:gd name="connsiteY1" fmla="*/ 4287325 h 4459094"/>
                <a:gd name="connsiteX2" fmla="*/ 194457 w 1467393"/>
                <a:gd name="connsiteY2" fmla="*/ 3869464 h 4459094"/>
                <a:gd name="connsiteX3" fmla="*/ 294531 w 1467393"/>
                <a:gd name="connsiteY3" fmla="*/ 3565383 h 4459094"/>
                <a:gd name="connsiteX4" fmla="*/ 371900 w 1467393"/>
                <a:gd name="connsiteY4" fmla="*/ 3330283 h 4459094"/>
                <a:gd name="connsiteX5" fmla="*/ 434553 w 1467393"/>
                <a:gd name="connsiteY5" fmla="*/ 3139897 h 4459094"/>
                <a:gd name="connsiteX6" fmla="*/ 487221 w 1467393"/>
                <a:gd name="connsiteY6" fmla="*/ 2979813 h 4459094"/>
                <a:gd name="connsiteX7" fmla="*/ 532925 w 1467393"/>
                <a:gd name="connsiteY7" fmla="*/ 2840953 h 4459094"/>
                <a:gd name="connsiteX8" fmla="*/ 573662 w 1467393"/>
                <a:gd name="connsiteY8" fmla="*/ 2717145 h 4459094"/>
                <a:gd name="connsiteX9" fmla="*/ 610874 w 1467393"/>
                <a:gd name="connsiteY9" fmla="*/ 2604091 h 4459094"/>
                <a:gd name="connsiteX10" fmla="*/ 645608 w 1467393"/>
                <a:gd name="connsiteY10" fmla="*/ 2498539 h 4459094"/>
                <a:gd name="connsiteX11" fmla="*/ 678716 w 1467393"/>
                <a:gd name="connsiteY11" fmla="*/ 2397938 h 4459094"/>
                <a:gd name="connsiteX12" fmla="*/ 710886 w 1467393"/>
                <a:gd name="connsiteY12" fmla="*/ 2300171 h 4459094"/>
                <a:gd name="connsiteX13" fmla="*/ 742761 w 1467393"/>
                <a:gd name="connsiteY13" fmla="*/ 2203303 h 4459094"/>
                <a:gd name="connsiteX14" fmla="*/ 774931 w 1467393"/>
                <a:gd name="connsiteY14" fmla="*/ 2105535 h 4459094"/>
                <a:gd name="connsiteX15" fmla="*/ 808039 w 1467393"/>
                <a:gd name="connsiteY15" fmla="*/ 2004934 h 4459094"/>
                <a:gd name="connsiteX16" fmla="*/ 842773 w 1467393"/>
                <a:gd name="connsiteY16" fmla="*/ 1899382 h 4459094"/>
                <a:gd name="connsiteX17" fmla="*/ 879984 w 1467393"/>
                <a:gd name="connsiteY17" fmla="*/ 1786328 h 4459094"/>
                <a:gd name="connsiteX18" fmla="*/ 920722 w 1467393"/>
                <a:gd name="connsiteY18" fmla="*/ 1662520 h 4459094"/>
                <a:gd name="connsiteX19" fmla="*/ 966426 w 1467393"/>
                <a:gd name="connsiteY19" fmla="*/ 1523660 h 4459094"/>
                <a:gd name="connsiteX20" fmla="*/ 1019094 w 1467393"/>
                <a:gd name="connsiteY20" fmla="*/ 1363576 h 4459094"/>
                <a:gd name="connsiteX21" fmla="*/ 1081747 w 1467393"/>
                <a:gd name="connsiteY21" fmla="*/ 1173188 h 4459094"/>
                <a:gd name="connsiteX22" fmla="*/ 1159116 w 1467393"/>
                <a:gd name="connsiteY22" fmla="*/ 938092 h 4459094"/>
                <a:gd name="connsiteX23" fmla="*/ 1259190 w 1467393"/>
                <a:gd name="connsiteY23" fmla="*/ 634004 h 4459094"/>
                <a:gd name="connsiteX24" fmla="*/ 1396697 w 1467393"/>
                <a:gd name="connsiteY24" fmla="*/ 216153 h 4459094"/>
                <a:gd name="connsiteX25" fmla="*/ 1467817 w 1467393"/>
                <a:gd name="connsiteY25" fmla="*/ 17 h 445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7393" h="4459094">
                  <a:moveTo>
                    <a:pt x="424" y="4459112"/>
                  </a:moveTo>
                  <a:lnTo>
                    <a:pt x="56950" y="4287325"/>
                  </a:lnTo>
                  <a:lnTo>
                    <a:pt x="194457" y="3869464"/>
                  </a:lnTo>
                  <a:lnTo>
                    <a:pt x="294531" y="3565383"/>
                  </a:lnTo>
                  <a:lnTo>
                    <a:pt x="371900" y="3330283"/>
                  </a:lnTo>
                  <a:lnTo>
                    <a:pt x="434553" y="3139897"/>
                  </a:lnTo>
                  <a:lnTo>
                    <a:pt x="487221" y="2979813"/>
                  </a:lnTo>
                  <a:lnTo>
                    <a:pt x="532925" y="2840953"/>
                  </a:lnTo>
                  <a:lnTo>
                    <a:pt x="573662" y="2717145"/>
                  </a:lnTo>
                  <a:lnTo>
                    <a:pt x="610874" y="2604091"/>
                  </a:lnTo>
                  <a:lnTo>
                    <a:pt x="645608" y="2498539"/>
                  </a:lnTo>
                  <a:lnTo>
                    <a:pt x="678716" y="2397938"/>
                  </a:lnTo>
                  <a:lnTo>
                    <a:pt x="710886" y="2300171"/>
                  </a:lnTo>
                  <a:lnTo>
                    <a:pt x="742761" y="2203303"/>
                  </a:lnTo>
                  <a:lnTo>
                    <a:pt x="774931" y="2105535"/>
                  </a:lnTo>
                  <a:lnTo>
                    <a:pt x="808039" y="2004934"/>
                  </a:lnTo>
                  <a:lnTo>
                    <a:pt x="842773" y="1899382"/>
                  </a:lnTo>
                  <a:lnTo>
                    <a:pt x="879984" y="1786328"/>
                  </a:lnTo>
                  <a:lnTo>
                    <a:pt x="920722" y="1662520"/>
                  </a:lnTo>
                  <a:lnTo>
                    <a:pt x="966426" y="1523660"/>
                  </a:lnTo>
                  <a:lnTo>
                    <a:pt x="1019094" y="1363576"/>
                  </a:lnTo>
                  <a:lnTo>
                    <a:pt x="1081747" y="1173188"/>
                  </a:lnTo>
                  <a:lnTo>
                    <a:pt x="1159116" y="938092"/>
                  </a:lnTo>
                  <a:lnTo>
                    <a:pt x="1259190" y="634004"/>
                  </a:lnTo>
                  <a:lnTo>
                    <a:pt x="1396697" y="216153"/>
                  </a:lnTo>
                  <a:lnTo>
                    <a:pt x="1467817" y="17"/>
                  </a:lnTo>
                </a:path>
              </a:pathLst>
            </a:custGeom>
            <a:noFill/>
            <a:ln w="24641" cap="flat">
              <a:solidFill>
                <a:srgbClr val="00D100"/>
              </a:solidFill>
              <a:custDash>
                <a:ds d="150000" sp="2475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5">
              <a:extLst>
                <a:ext uri="{FF2B5EF4-FFF2-40B4-BE49-F238E27FC236}">
                  <a16:creationId xmlns:a16="http://schemas.microsoft.com/office/drawing/2014/main" id="{E38D5951-1502-A4CD-9D7C-098D14FE6FB9}"/>
                </a:ext>
              </a:extLst>
            </p:cNvPr>
            <p:cNvGrpSpPr/>
            <p:nvPr/>
          </p:nvGrpSpPr>
          <p:grpSpPr>
            <a:xfrm>
              <a:off x="9767893" y="3906456"/>
              <a:ext cx="1049907" cy="627880"/>
              <a:chOff x="8242672" y="3842948"/>
              <a:chExt cx="1049907" cy="627880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AE4BF65C-BF2A-A35D-9352-0902B3692D77}"/>
                  </a:ext>
                </a:extLst>
              </p:cNvPr>
              <p:cNvSpPr/>
              <p:nvPr/>
            </p:nvSpPr>
            <p:spPr>
              <a:xfrm>
                <a:off x="8242672" y="4153647"/>
                <a:ext cx="64730" cy="7568"/>
              </a:xfrm>
              <a:custGeom>
                <a:avLst/>
                <a:gdLst>
                  <a:gd name="connsiteX0" fmla="*/ 574 w 64730"/>
                  <a:gd name="connsiteY0" fmla="*/ 3970 h 7568"/>
                  <a:gd name="connsiteX1" fmla="*/ 12451 w 64730"/>
                  <a:gd name="connsiteY1" fmla="*/ 156 h 7568"/>
                  <a:gd name="connsiteX2" fmla="*/ 12458 w 64730"/>
                  <a:gd name="connsiteY2" fmla="*/ 2676 h 7568"/>
                  <a:gd name="connsiteX3" fmla="*/ 65296 w 64730"/>
                  <a:gd name="connsiteY3" fmla="*/ 2537 h 7568"/>
                  <a:gd name="connsiteX4" fmla="*/ 65304 w 64730"/>
                  <a:gd name="connsiteY4" fmla="*/ 5062 h 7568"/>
                  <a:gd name="connsiteX5" fmla="*/ 12466 w 64730"/>
                  <a:gd name="connsiteY5" fmla="*/ 5200 h 7568"/>
                  <a:gd name="connsiteX6" fmla="*/ 12473 w 64730"/>
                  <a:gd name="connsiteY6" fmla="*/ 7724 h 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30" h="7568">
                    <a:moveTo>
                      <a:pt x="574" y="3970"/>
                    </a:moveTo>
                    <a:lnTo>
                      <a:pt x="12451" y="156"/>
                    </a:lnTo>
                    <a:lnTo>
                      <a:pt x="12458" y="2676"/>
                    </a:lnTo>
                    <a:lnTo>
                      <a:pt x="65296" y="2537"/>
                    </a:lnTo>
                    <a:lnTo>
                      <a:pt x="65304" y="5062"/>
                    </a:lnTo>
                    <a:lnTo>
                      <a:pt x="12466" y="5200"/>
                    </a:lnTo>
                    <a:lnTo>
                      <a:pt x="12473" y="772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6C9FB9D6-4B0C-76D3-8C19-E5C2141E82DA}"/>
                  </a:ext>
                </a:extLst>
              </p:cNvPr>
              <p:cNvSpPr/>
              <p:nvPr/>
            </p:nvSpPr>
            <p:spPr>
              <a:xfrm>
                <a:off x="8246484" y="4182843"/>
                <a:ext cx="63845" cy="14336"/>
              </a:xfrm>
              <a:custGeom>
                <a:avLst/>
                <a:gdLst>
                  <a:gd name="connsiteX0" fmla="*/ 573 w 63845"/>
                  <a:gd name="connsiteY0" fmla="*/ 12879 h 14336"/>
                  <a:gd name="connsiteX1" fmla="*/ 11519 w 63845"/>
                  <a:gd name="connsiteY1" fmla="*/ 7049 h 14336"/>
                  <a:gd name="connsiteX2" fmla="*/ 12009 w 63845"/>
                  <a:gd name="connsiteY2" fmla="*/ 9529 h 14336"/>
                  <a:gd name="connsiteX3" fmla="*/ 63928 w 63845"/>
                  <a:gd name="connsiteY3" fmla="*/ 153 h 14336"/>
                  <a:gd name="connsiteX4" fmla="*/ 64419 w 63845"/>
                  <a:gd name="connsiteY4" fmla="*/ 2633 h 14336"/>
                  <a:gd name="connsiteX5" fmla="*/ 12500 w 63845"/>
                  <a:gd name="connsiteY5" fmla="*/ 12009 h 14336"/>
                  <a:gd name="connsiteX6" fmla="*/ 12992 w 63845"/>
                  <a:gd name="connsiteY6" fmla="*/ 14489 h 1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845" h="14336">
                    <a:moveTo>
                      <a:pt x="573" y="12879"/>
                    </a:moveTo>
                    <a:lnTo>
                      <a:pt x="11519" y="7049"/>
                    </a:lnTo>
                    <a:lnTo>
                      <a:pt x="12009" y="9529"/>
                    </a:lnTo>
                    <a:lnTo>
                      <a:pt x="63928" y="153"/>
                    </a:lnTo>
                    <a:lnTo>
                      <a:pt x="64419" y="2633"/>
                    </a:lnTo>
                    <a:lnTo>
                      <a:pt x="12500" y="12009"/>
                    </a:lnTo>
                    <a:lnTo>
                      <a:pt x="12992" y="1448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1E1F47E-1BEE-9C77-C5C9-3D7FC3FAD406}"/>
                  </a:ext>
                </a:extLst>
              </p:cNvPr>
              <p:cNvSpPr/>
              <p:nvPr/>
            </p:nvSpPr>
            <p:spPr>
              <a:xfrm>
                <a:off x="8257444" y="4209392"/>
                <a:ext cx="60978" cy="23125"/>
              </a:xfrm>
              <a:custGeom>
                <a:avLst/>
                <a:gdLst>
                  <a:gd name="connsiteX0" fmla="*/ 572 w 60978"/>
                  <a:gd name="connsiteY0" fmla="*/ 23275 h 23125"/>
                  <a:gd name="connsiteX1" fmla="*/ 10279 w 60978"/>
                  <a:gd name="connsiteY1" fmla="*/ 15707 h 23125"/>
                  <a:gd name="connsiteX2" fmla="*/ 11217 w 60978"/>
                  <a:gd name="connsiteY2" fmla="*/ 18063 h 23125"/>
                  <a:gd name="connsiteX3" fmla="*/ 60613 w 60978"/>
                  <a:gd name="connsiteY3" fmla="*/ 150 h 23125"/>
                  <a:gd name="connsiteX4" fmla="*/ 61551 w 60978"/>
                  <a:gd name="connsiteY4" fmla="*/ 2511 h 23125"/>
                  <a:gd name="connsiteX5" fmla="*/ 12156 w 60978"/>
                  <a:gd name="connsiteY5" fmla="*/ 20425 h 23125"/>
                  <a:gd name="connsiteX6" fmla="*/ 13094 w 60978"/>
                  <a:gd name="connsiteY6" fmla="*/ 22781 h 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78" h="23125">
                    <a:moveTo>
                      <a:pt x="572" y="23275"/>
                    </a:moveTo>
                    <a:lnTo>
                      <a:pt x="10279" y="15707"/>
                    </a:lnTo>
                    <a:lnTo>
                      <a:pt x="11217" y="18063"/>
                    </a:lnTo>
                    <a:lnTo>
                      <a:pt x="60613" y="150"/>
                    </a:lnTo>
                    <a:lnTo>
                      <a:pt x="61551" y="2511"/>
                    </a:lnTo>
                    <a:lnTo>
                      <a:pt x="12156" y="20425"/>
                    </a:lnTo>
                    <a:lnTo>
                      <a:pt x="13094" y="2278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A5F6B79-399E-C069-0819-CE395AADB18C}"/>
                  </a:ext>
                </a:extLst>
              </p:cNvPr>
              <p:cNvSpPr/>
              <p:nvPr/>
            </p:nvSpPr>
            <p:spPr>
              <a:xfrm>
                <a:off x="8274918" y="4235363"/>
                <a:ext cx="56661" cy="32081"/>
              </a:xfrm>
              <a:custGeom>
                <a:avLst/>
                <a:gdLst>
                  <a:gd name="connsiteX0" fmla="*/ 571 w 56661"/>
                  <a:gd name="connsiteY0" fmla="*/ 32229 h 32081"/>
                  <a:gd name="connsiteX1" fmla="*/ 8869 w 56661"/>
                  <a:gd name="connsiteY1" fmla="*/ 23262 h 32081"/>
                  <a:gd name="connsiteX2" fmla="*/ 10194 w 56661"/>
                  <a:gd name="connsiteY2" fmla="*/ 25446 h 32081"/>
                  <a:gd name="connsiteX3" fmla="*/ 55908 w 56661"/>
                  <a:gd name="connsiteY3" fmla="*/ 147 h 32081"/>
                  <a:gd name="connsiteX4" fmla="*/ 57233 w 56661"/>
                  <a:gd name="connsiteY4" fmla="*/ 2330 h 32081"/>
                  <a:gd name="connsiteX5" fmla="*/ 11519 w 56661"/>
                  <a:gd name="connsiteY5" fmla="*/ 27629 h 32081"/>
                  <a:gd name="connsiteX6" fmla="*/ 12844 w 56661"/>
                  <a:gd name="connsiteY6" fmla="*/ 29808 h 3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661" h="32081">
                    <a:moveTo>
                      <a:pt x="571" y="32229"/>
                    </a:moveTo>
                    <a:lnTo>
                      <a:pt x="8869" y="23262"/>
                    </a:lnTo>
                    <a:lnTo>
                      <a:pt x="10194" y="25446"/>
                    </a:lnTo>
                    <a:lnTo>
                      <a:pt x="55908" y="147"/>
                    </a:lnTo>
                    <a:lnTo>
                      <a:pt x="57233" y="2330"/>
                    </a:lnTo>
                    <a:lnTo>
                      <a:pt x="11519" y="27629"/>
                    </a:lnTo>
                    <a:lnTo>
                      <a:pt x="12844" y="29808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823B4BF9-52EC-A1D7-60CE-B43536BD247C}"/>
                  </a:ext>
                </a:extLst>
              </p:cNvPr>
              <p:cNvSpPr/>
              <p:nvPr/>
            </p:nvSpPr>
            <p:spPr>
              <a:xfrm>
                <a:off x="8298143" y="4260444"/>
                <a:ext cx="51509" cy="39423"/>
              </a:xfrm>
              <a:custGeom>
                <a:avLst/>
                <a:gdLst>
                  <a:gd name="connsiteX0" fmla="*/ 569 w 51509"/>
                  <a:gd name="connsiteY0" fmla="*/ 39567 h 39423"/>
                  <a:gd name="connsiteX1" fmla="*/ 7415 w 51509"/>
                  <a:gd name="connsiteY1" fmla="*/ 29543 h 39423"/>
                  <a:gd name="connsiteX2" fmla="*/ 9058 w 51509"/>
                  <a:gd name="connsiteY2" fmla="*/ 31520 h 39423"/>
                  <a:gd name="connsiteX3" fmla="*/ 50435 w 51509"/>
                  <a:gd name="connsiteY3" fmla="*/ 144 h 39423"/>
                  <a:gd name="connsiteX4" fmla="*/ 52079 w 51509"/>
                  <a:gd name="connsiteY4" fmla="*/ 2120 h 39423"/>
                  <a:gd name="connsiteX5" fmla="*/ 10700 w 51509"/>
                  <a:gd name="connsiteY5" fmla="*/ 33496 h 39423"/>
                  <a:gd name="connsiteX6" fmla="*/ 12344 w 51509"/>
                  <a:gd name="connsiteY6" fmla="*/ 35472 h 39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09" h="39423">
                    <a:moveTo>
                      <a:pt x="569" y="39567"/>
                    </a:moveTo>
                    <a:lnTo>
                      <a:pt x="7415" y="29543"/>
                    </a:lnTo>
                    <a:lnTo>
                      <a:pt x="9058" y="31520"/>
                    </a:lnTo>
                    <a:lnTo>
                      <a:pt x="50435" y="144"/>
                    </a:lnTo>
                    <a:lnTo>
                      <a:pt x="52079" y="2120"/>
                    </a:lnTo>
                    <a:lnTo>
                      <a:pt x="10700" y="33496"/>
                    </a:lnTo>
                    <a:lnTo>
                      <a:pt x="12344" y="3547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BA95FFD-A12A-8F1D-94C2-B22210FE1600}"/>
                  </a:ext>
                </a:extLst>
              </p:cNvPr>
              <p:cNvSpPr/>
              <p:nvPr/>
            </p:nvSpPr>
            <p:spPr>
              <a:xfrm>
                <a:off x="8326415" y="4284350"/>
                <a:ext cx="46021" cy="45232"/>
              </a:xfrm>
              <a:custGeom>
                <a:avLst/>
                <a:gdLst>
                  <a:gd name="connsiteX0" fmla="*/ 567 w 46021"/>
                  <a:gd name="connsiteY0" fmla="*/ 45374 h 45232"/>
                  <a:gd name="connsiteX1" fmla="*/ 6002 w 46021"/>
                  <a:gd name="connsiteY1" fmla="*/ 34595 h 45232"/>
                  <a:gd name="connsiteX2" fmla="*/ 7898 w 46021"/>
                  <a:gd name="connsiteY2" fmla="*/ 36348 h 45232"/>
                  <a:gd name="connsiteX3" fmla="*/ 44693 w 46021"/>
                  <a:gd name="connsiteY3" fmla="*/ 141 h 45232"/>
                  <a:gd name="connsiteX4" fmla="*/ 46588 w 46021"/>
                  <a:gd name="connsiteY4" fmla="*/ 1900 h 45232"/>
                  <a:gd name="connsiteX5" fmla="*/ 9794 w 46021"/>
                  <a:gd name="connsiteY5" fmla="*/ 38107 h 45232"/>
                  <a:gd name="connsiteX6" fmla="*/ 11690 w 46021"/>
                  <a:gd name="connsiteY6" fmla="*/ 39861 h 4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21" h="45232">
                    <a:moveTo>
                      <a:pt x="567" y="45374"/>
                    </a:moveTo>
                    <a:lnTo>
                      <a:pt x="6002" y="34595"/>
                    </a:lnTo>
                    <a:lnTo>
                      <a:pt x="7898" y="36348"/>
                    </a:lnTo>
                    <a:lnTo>
                      <a:pt x="44693" y="141"/>
                    </a:lnTo>
                    <a:lnTo>
                      <a:pt x="46588" y="1900"/>
                    </a:lnTo>
                    <a:lnTo>
                      <a:pt x="9794" y="38107"/>
                    </a:lnTo>
                    <a:lnTo>
                      <a:pt x="11690" y="3986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9DF85B4-0F65-A9B3-1820-5855750685D1}"/>
                  </a:ext>
                </a:extLst>
              </p:cNvPr>
              <p:cNvSpPr/>
              <p:nvPr/>
            </p:nvSpPr>
            <p:spPr>
              <a:xfrm>
                <a:off x="8359151" y="4306803"/>
                <a:ext cx="40531" cy="49738"/>
              </a:xfrm>
              <a:custGeom>
                <a:avLst/>
                <a:gdLst>
                  <a:gd name="connsiteX0" fmla="*/ 564 w 40531"/>
                  <a:gd name="connsiteY0" fmla="*/ 49877 h 49738"/>
                  <a:gd name="connsiteX1" fmla="*/ 4677 w 40531"/>
                  <a:gd name="connsiteY1" fmla="*/ 38574 h 49738"/>
                  <a:gd name="connsiteX2" fmla="*/ 6770 w 40531"/>
                  <a:gd name="connsiteY2" fmla="*/ 40115 h 49738"/>
                  <a:gd name="connsiteX3" fmla="*/ 39002 w 40531"/>
                  <a:gd name="connsiteY3" fmla="*/ 139 h 49738"/>
                  <a:gd name="connsiteX4" fmla="*/ 41096 w 40531"/>
                  <a:gd name="connsiteY4" fmla="*/ 1680 h 49738"/>
                  <a:gd name="connsiteX5" fmla="*/ 8863 w 40531"/>
                  <a:gd name="connsiteY5" fmla="*/ 41652 h 49738"/>
                  <a:gd name="connsiteX6" fmla="*/ 10957 w 40531"/>
                  <a:gd name="connsiteY6" fmla="*/ 43193 h 4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31" h="49738">
                    <a:moveTo>
                      <a:pt x="564" y="49877"/>
                    </a:moveTo>
                    <a:lnTo>
                      <a:pt x="4677" y="38574"/>
                    </a:lnTo>
                    <a:lnTo>
                      <a:pt x="6770" y="40115"/>
                    </a:lnTo>
                    <a:lnTo>
                      <a:pt x="39002" y="139"/>
                    </a:lnTo>
                    <a:lnTo>
                      <a:pt x="41096" y="1680"/>
                    </a:lnTo>
                    <a:lnTo>
                      <a:pt x="8863" y="41652"/>
                    </a:lnTo>
                    <a:lnTo>
                      <a:pt x="10957" y="4319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164C80D-38C5-D608-44AF-B73C2ACB0DF3}"/>
                  </a:ext>
                </a:extLst>
              </p:cNvPr>
              <p:cNvSpPr/>
              <p:nvPr/>
            </p:nvSpPr>
            <p:spPr>
              <a:xfrm>
                <a:off x="8395870" y="4327548"/>
                <a:ext cx="35217" cy="53196"/>
              </a:xfrm>
              <a:custGeom>
                <a:avLst/>
                <a:gdLst>
                  <a:gd name="connsiteX0" fmla="*/ 561 w 35217"/>
                  <a:gd name="connsiteY0" fmla="*/ 53333 h 53196"/>
                  <a:gd name="connsiteX1" fmla="*/ 3455 w 35217"/>
                  <a:gd name="connsiteY1" fmla="*/ 41689 h 53196"/>
                  <a:gd name="connsiteX2" fmla="*/ 5701 w 35217"/>
                  <a:gd name="connsiteY2" fmla="*/ 43018 h 53196"/>
                  <a:gd name="connsiteX3" fmla="*/ 33533 w 35217"/>
                  <a:gd name="connsiteY3" fmla="*/ 137 h 53196"/>
                  <a:gd name="connsiteX4" fmla="*/ 35779 w 35217"/>
                  <a:gd name="connsiteY4" fmla="*/ 1466 h 53196"/>
                  <a:gd name="connsiteX5" fmla="*/ 7947 w 35217"/>
                  <a:gd name="connsiteY5" fmla="*/ 44347 h 53196"/>
                  <a:gd name="connsiteX6" fmla="*/ 10192 w 35217"/>
                  <a:gd name="connsiteY6" fmla="*/ 45676 h 5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17" h="53196">
                    <a:moveTo>
                      <a:pt x="561" y="53333"/>
                    </a:moveTo>
                    <a:lnTo>
                      <a:pt x="3455" y="41689"/>
                    </a:lnTo>
                    <a:lnTo>
                      <a:pt x="5701" y="43018"/>
                    </a:lnTo>
                    <a:lnTo>
                      <a:pt x="33533" y="137"/>
                    </a:lnTo>
                    <a:lnTo>
                      <a:pt x="35779" y="1466"/>
                    </a:lnTo>
                    <a:lnTo>
                      <a:pt x="7947" y="44347"/>
                    </a:lnTo>
                    <a:lnTo>
                      <a:pt x="10192" y="4567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E780DE3F-853A-2CB8-5CA1-29EDA349861C}"/>
                  </a:ext>
                </a:extLst>
              </p:cNvPr>
              <p:cNvSpPr/>
              <p:nvPr/>
            </p:nvSpPr>
            <p:spPr>
              <a:xfrm>
                <a:off x="8436146" y="4346345"/>
                <a:ext cx="30157" cy="55824"/>
              </a:xfrm>
              <a:custGeom>
                <a:avLst/>
                <a:gdLst>
                  <a:gd name="connsiteX0" fmla="*/ 558 w 30157"/>
                  <a:gd name="connsiteY0" fmla="*/ 55959 h 55824"/>
                  <a:gd name="connsiteX1" fmla="*/ 2337 w 30157"/>
                  <a:gd name="connsiteY1" fmla="*/ 44118 h 55824"/>
                  <a:gd name="connsiteX2" fmla="*/ 4699 w 30157"/>
                  <a:gd name="connsiteY2" fmla="*/ 45249 h 55824"/>
                  <a:gd name="connsiteX3" fmla="*/ 28353 w 30157"/>
                  <a:gd name="connsiteY3" fmla="*/ 135 h 55824"/>
                  <a:gd name="connsiteX4" fmla="*/ 30715 w 30157"/>
                  <a:gd name="connsiteY4" fmla="*/ 1266 h 55824"/>
                  <a:gd name="connsiteX5" fmla="*/ 7062 w 30157"/>
                  <a:gd name="connsiteY5" fmla="*/ 46375 h 55824"/>
                  <a:gd name="connsiteX6" fmla="*/ 9424 w 30157"/>
                  <a:gd name="connsiteY6" fmla="*/ 47507 h 5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57" h="55824">
                    <a:moveTo>
                      <a:pt x="558" y="55959"/>
                    </a:moveTo>
                    <a:lnTo>
                      <a:pt x="2337" y="44118"/>
                    </a:lnTo>
                    <a:lnTo>
                      <a:pt x="4699" y="45249"/>
                    </a:lnTo>
                    <a:lnTo>
                      <a:pt x="28353" y="135"/>
                    </a:lnTo>
                    <a:lnTo>
                      <a:pt x="30715" y="1266"/>
                    </a:lnTo>
                    <a:lnTo>
                      <a:pt x="7062" y="46375"/>
                    </a:lnTo>
                    <a:lnTo>
                      <a:pt x="9424" y="47507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44873CC8-F991-9B54-C023-26D5DB2D20B5}"/>
                  </a:ext>
                </a:extLst>
              </p:cNvPr>
              <p:cNvSpPr/>
              <p:nvPr/>
            </p:nvSpPr>
            <p:spPr>
              <a:xfrm>
                <a:off x="8479572" y="4362989"/>
                <a:ext cx="25361" cy="57810"/>
              </a:xfrm>
              <a:custGeom>
                <a:avLst/>
                <a:gdLst>
                  <a:gd name="connsiteX0" fmla="*/ 554 w 25361"/>
                  <a:gd name="connsiteY0" fmla="*/ 57944 h 57810"/>
                  <a:gd name="connsiteX1" fmla="*/ 1310 w 25361"/>
                  <a:gd name="connsiteY1" fmla="*/ 46003 h 57810"/>
                  <a:gd name="connsiteX2" fmla="*/ 3761 w 25361"/>
                  <a:gd name="connsiteY2" fmla="*/ 46942 h 57810"/>
                  <a:gd name="connsiteX3" fmla="*/ 23464 w 25361"/>
                  <a:gd name="connsiteY3" fmla="*/ 133 h 57810"/>
                  <a:gd name="connsiteX4" fmla="*/ 25916 w 25361"/>
                  <a:gd name="connsiteY4" fmla="*/ 1072 h 57810"/>
                  <a:gd name="connsiteX5" fmla="*/ 6213 w 25361"/>
                  <a:gd name="connsiteY5" fmla="*/ 47885 h 57810"/>
                  <a:gd name="connsiteX6" fmla="*/ 8665 w 25361"/>
                  <a:gd name="connsiteY6" fmla="*/ 48824 h 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1" h="57810">
                    <a:moveTo>
                      <a:pt x="554" y="57944"/>
                    </a:moveTo>
                    <a:lnTo>
                      <a:pt x="1310" y="46003"/>
                    </a:lnTo>
                    <a:lnTo>
                      <a:pt x="3761" y="46942"/>
                    </a:lnTo>
                    <a:lnTo>
                      <a:pt x="23464" y="133"/>
                    </a:lnTo>
                    <a:lnTo>
                      <a:pt x="25916" y="1072"/>
                    </a:lnTo>
                    <a:lnTo>
                      <a:pt x="6213" y="47885"/>
                    </a:lnTo>
                    <a:lnTo>
                      <a:pt x="8665" y="4882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FAE95A5C-A9FC-7B10-89C6-25DA50B91F7B}"/>
                  </a:ext>
                </a:extLst>
              </p:cNvPr>
              <p:cNvSpPr/>
              <p:nvPr/>
            </p:nvSpPr>
            <p:spPr>
              <a:xfrm>
                <a:off x="8525547" y="4377286"/>
                <a:ext cx="20997" cy="59297"/>
              </a:xfrm>
              <a:custGeom>
                <a:avLst/>
                <a:gdLst>
                  <a:gd name="connsiteX0" fmla="*/ 737 w 20997"/>
                  <a:gd name="connsiteY0" fmla="*/ 59429 h 59297"/>
                  <a:gd name="connsiteX1" fmla="*/ 551 w 20997"/>
                  <a:gd name="connsiteY1" fmla="*/ 47464 h 59297"/>
                  <a:gd name="connsiteX2" fmla="*/ 3070 w 20997"/>
                  <a:gd name="connsiteY2" fmla="*/ 48225 h 59297"/>
                  <a:gd name="connsiteX3" fmla="*/ 19028 w 20997"/>
                  <a:gd name="connsiteY3" fmla="*/ 132 h 59297"/>
                  <a:gd name="connsiteX4" fmla="*/ 21548 w 20997"/>
                  <a:gd name="connsiteY4" fmla="*/ 897 h 59297"/>
                  <a:gd name="connsiteX5" fmla="*/ 5585 w 20997"/>
                  <a:gd name="connsiteY5" fmla="*/ 48986 h 59297"/>
                  <a:gd name="connsiteX6" fmla="*/ 8105 w 20997"/>
                  <a:gd name="connsiteY6" fmla="*/ 49751 h 59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7" h="59297">
                    <a:moveTo>
                      <a:pt x="737" y="59429"/>
                    </a:moveTo>
                    <a:lnTo>
                      <a:pt x="551" y="47464"/>
                    </a:lnTo>
                    <a:lnTo>
                      <a:pt x="3070" y="48225"/>
                    </a:lnTo>
                    <a:lnTo>
                      <a:pt x="19028" y="132"/>
                    </a:lnTo>
                    <a:lnTo>
                      <a:pt x="21548" y="897"/>
                    </a:lnTo>
                    <a:lnTo>
                      <a:pt x="5585" y="48986"/>
                    </a:lnTo>
                    <a:lnTo>
                      <a:pt x="8105" y="4975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F47AE5D-BA3D-49CA-C6B2-1E613365924B}"/>
                  </a:ext>
                </a:extLst>
              </p:cNvPr>
              <p:cNvSpPr/>
              <p:nvPr/>
            </p:nvSpPr>
            <p:spPr>
              <a:xfrm>
                <a:off x="8573134" y="4389083"/>
                <a:ext cx="17535" cy="60369"/>
              </a:xfrm>
              <a:custGeom>
                <a:avLst/>
                <a:gdLst>
                  <a:gd name="connsiteX0" fmla="*/ 1612 w 17535"/>
                  <a:gd name="connsiteY0" fmla="*/ 60500 h 60369"/>
                  <a:gd name="connsiteX1" fmla="*/ 547 w 17535"/>
                  <a:gd name="connsiteY1" fmla="*/ 48579 h 60369"/>
                  <a:gd name="connsiteX2" fmla="*/ 3118 w 17535"/>
                  <a:gd name="connsiteY2" fmla="*/ 49172 h 60369"/>
                  <a:gd name="connsiteX3" fmla="*/ 15516 w 17535"/>
                  <a:gd name="connsiteY3" fmla="*/ 131 h 60369"/>
                  <a:gd name="connsiteX4" fmla="*/ 18082 w 17535"/>
                  <a:gd name="connsiteY4" fmla="*/ 723 h 60369"/>
                  <a:gd name="connsiteX5" fmla="*/ 5685 w 17535"/>
                  <a:gd name="connsiteY5" fmla="*/ 49765 h 60369"/>
                  <a:gd name="connsiteX6" fmla="*/ 8251 w 17535"/>
                  <a:gd name="connsiteY6" fmla="*/ 50353 h 6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35" h="60369">
                    <a:moveTo>
                      <a:pt x="1612" y="60500"/>
                    </a:moveTo>
                    <a:lnTo>
                      <a:pt x="547" y="48579"/>
                    </a:lnTo>
                    <a:lnTo>
                      <a:pt x="3118" y="49172"/>
                    </a:lnTo>
                    <a:lnTo>
                      <a:pt x="15516" y="131"/>
                    </a:lnTo>
                    <a:lnTo>
                      <a:pt x="18082" y="723"/>
                    </a:lnTo>
                    <a:lnTo>
                      <a:pt x="5685" y="49765"/>
                    </a:lnTo>
                    <a:lnTo>
                      <a:pt x="8251" y="5035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AD8D1E86-5E94-7EB2-7006-719617EA097F}"/>
                  </a:ext>
                </a:extLst>
              </p:cNvPr>
              <p:cNvSpPr/>
              <p:nvPr/>
            </p:nvSpPr>
            <p:spPr>
              <a:xfrm>
                <a:off x="8622631" y="4398242"/>
                <a:ext cx="14177" cy="61120"/>
              </a:xfrm>
              <a:custGeom>
                <a:avLst/>
                <a:gdLst>
                  <a:gd name="connsiteX0" fmla="*/ 2426 w 14177"/>
                  <a:gd name="connsiteY0" fmla="*/ 61250 h 61120"/>
                  <a:gd name="connsiteX1" fmla="*/ 542 w 14177"/>
                  <a:gd name="connsiteY1" fmla="*/ 49418 h 61120"/>
                  <a:gd name="connsiteX2" fmla="*/ 3145 w 14177"/>
                  <a:gd name="connsiteY2" fmla="*/ 49848 h 61120"/>
                  <a:gd name="connsiteX3" fmla="*/ 12117 w 14177"/>
                  <a:gd name="connsiteY3" fmla="*/ 130 h 61120"/>
                  <a:gd name="connsiteX4" fmla="*/ 14720 w 14177"/>
                  <a:gd name="connsiteY4" fmla="*/ 559 h 61120"/>
                  <a:gd name="connsiteX5" fmla="*/ 5748 w 14177"/>
                  <a:gd name="connsiteY5" fmla="*/ 50278 h 61120"/>
                  <a:gd name="connsiteX6" fmla="*/ 8350 w 14177"/>
                  <a:gd name="connsiteY6" fmla="*/ 50703 h 6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7" h="61120">
                    <a:moveTo>
                      <a:pt x="2426" y="61250"/>
                    </a:moveTo>
                    <a:lnTo>
                      <a:pt x="542" y="49418"/>
                    </a:lnTo>
                    <a:lnTo>
                      <a:pt x="3145" y="49848"/>
                    </a:lnTo>
                    <a:lnTo>
                      <a:pt x="12117" y="130"/>
                    </a:lnTo>
                    <a:lnTo>
                      <a:pt x="14720" y="559"/>
                    </a:lnTo>
                    <a:lnTo>
                      <a:pt x="5748" y="50278"/>
                    </a:lnTo>
                    <a:lnTo>
                      <a:pt x="8350" y="5070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34ACA839-C073-0B17-84C9-0C4855B94C61}"/>
                  </a:ext>
                </a:extLst>
              </p:cNvPr>
              <p:cNvSpPr/>
              <p:nvPr/>
            </p:nvSpPr>
            <p:spPr>
              <a:xfrm>
                <a:off x="8673541" y="4404669"/>
                <a:ext cx="10902" cy="61579"/>
              </a:xfrm>
              <a:custGeom>
                <a:avLst/>
                <a:gdLst>
                  <a:gd name="connsiteX0" fmla="*/ 3203 w 10902"/>
                  <a:gd name="connsiteY0" fmla="*/ 61709 h 61579"/>
                  <a:gd name="connsiteX1" fmla="*/ 538 w 10902"/>
                  <a:gd name="connsiteY1" fmla="*/ 50015 h 61579"/>
                  <a:gd name="connsiteX2" fmla="*/ 3161 w 10902"/>
                  <a:gd name="connsiteY2" fmla="*/ 50287 h 61579"/>
                  <a:gd name="connsiteX3" fmla="*/ 8817 w 10902"/>
                  <a:gd name="connsiteY3" fmla="*/ 129 h 61579"/>
                  <a:gd name="connsiteX4" fmla="*/ 11440 w 10902"/>
                  <a:gd name="connsiteY4" fmla="*/ 396 h 61579"/>
                  <a:gd name="connsiteX5" fmla="*/ 5790 w 10902"/>
                  <a:gd name="connsiteY5" fmla="*/ 50559 h 61579"/>
                  <a:gd name="connsiteX6" fmla="*/ 8418 w 10902"/>
                  <a:gd name="connsiteY6" fmla="*/ 50826 h 61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2" h="61579">
                    <a:moveTo>
                      <a:pt x="3203" y="61709"/>
                    </a:moveTo>
                    <a:lnTo>
                      <a:pt x="538" y="50015"/>
                    </a:lnTo>
                    <a:lnTo>
                      <a:pt x="3161" y="50287"/>
                    </a:lnTo>
                    <a:lnTo>
                      <a:pt x="8817" y="129"/>
                    </a:lnTo>
                    <a:lnTo>
                      <a:pt x="11440" y="396"/>
                    </a:lnTo>
                    <a:lnTo>
                      <a:pt x="5790" y="50559"/>
                    </a:lnTo>
                    <a:lnTo>
                      <a:pt x="8418" y="5082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1AE6132-2667-B1A5-A488-41AF7D76494C}"/>
                  </a:ext>
                </a:extLst>
              </p:cNvPr>
              <p:cNvSpPr/>
              <p:nvPr/>
            </p:nvSpPr>
            <p:spPr>
              <a:xfrm>
                <a:off x="8725361" y="4408286"/>
                <a:ext cx="7916" cy="61792"/>
              </a:xfrm>
              <a:custGeom>
                <a:avLst/>
                <a:gdLst>
                  <a:gd name="connsiteX0" fmla="*/ 3954 w 7916"/>
                  <a:gd name="connsiteY0" fmla="*/ 61921 h 61792"/>
                  <a:gd name="connsiteX1" fmla="*/ 533 w 7916"/>
                  <a:gd name="connsiteY1" fmla="*/ 50410 h 61792"/>
                  <a:gd name="connsiteX2" fmla="*/ 3172 w 7916"/>
                  <a:gd name="connsiteY2" fmla="*/ 50524 h 61792"/>
                  <a:gd name="connsiteX3" fmla="*/ 5568 w 7916"/>
                  <a:gd name="connsiteY3" fmla="*/ 129 h 61792"/>
                  <a:gd name="connsiteX4" fmla="*/ 8207 w 7916"/>
                  <a:gd name="connsiteY4" fmla="*/ 242 h 61792"/>
                  <a:gd name="connsiteX5" fmla="*/ 5811 w 7916"/>
                  <a:gd name="connsiteY5" fmla="*/ 50637 h 61792"/>
                  <a:gd name="connsiteX6" fmla="*/ 8450 w 7916"/>
                  <a:gd name="connsiteY6" fmla="*/ 50756 h 6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6" h="61792">
                    <a:moveTo>
                      <a:pt x="3954" y="61921"/>
                    </a:moveTo>
                    <a:lnTo>
                      <a:pt x="533" y="50410"/>
                    </a:lnTo>
                    <a:lnTo>
                      <a:pt x="3172" y="50524"/>
                    </a:lnTo>
                    <a:lnTo>
                      <a:pt x="5568" y="129"/>
                    </a:lnTo>
                    <a:lnTo>
                      <a:pt x="8207" y="242"/>
                    </a:lnTo>
                    <a:lnTo>
                      <a:pt x="5811" y="50637"/>
                    </a:lnTo>
                    <a:lnTo>
                      <a:pt x="8450" y="5075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A89A2B63-B162-DCF7-7CEF-4CCC4EB12F8D}"/>
                  </a:ext>
                </a:extLst>
              </p:cNvPr>
              <p:cNvSpPr/>
              <p:nvPr/>
            </p:nvSpPr>
            <p:spPr>
              <a:xfrm>
                <a:off x="8777580" y="4409017"/>
                <a:ext cx="7926" cy="61812"/>
              </a:xfrm>
              <a:custGeom>
                <a:avLst/>
                <a:gdLst>
                  <a:gd name="connsiteX0" fmla="*/ 4679 w 7926"/>
                  <a:gd name="connsiteY0" fmla="*/ 61941 h 61812"/>
                  <a:gd name="connsiteX1" fmla="*/ 529 w 7926"/>
                  <a:gd name="connsiteY1" fmla="*/ 50647 h 61812"/>
                  <a:gd name="connsiteX2" fmla="*/ 3173 w 7926"/>
                  <a:gd name="connsiteY2" fmla="*/ 50608 h 61812"/>
                  <a:gd name="connsiteX3" fmla="*/ 2340 w 7926"/>
                  <a:gd name="connsiteY3" fmla="*/ 168 h 61812"/>
                  <a:gd name="connsiteX4" fmla="*/ 4984 w 7926"/>
                  <a:gd name="connsiteY4" fmla="*/ 129 h 61812"/>
                  <a:gd name="connsiteX5" fmla="*/ 5812 w 7926"/>
                  <a:gd name="connsiteY5" fmla="*/ 50568 h 61812"/>
                  <a:gd name="connsiteX6" fmla="*/ 8456 w 7926"/>
                  <a:gd name="connsiteY6" fmla="*/ 50529 h 6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6" h="61812">
                    <a:moveTo>
                      <a:pt x="4679" y="61941"/>
                    </a:moveTo>
                    <a:lnTo>
                      <a:pt x="529" y="50647"/>
                    </a:lnTo>
                    <a:lnTo>
                      <a:pt x="3173" y="50608"/>
                    </a:lnTo>
                    <a:lnTo>
                      <a:pt x="2340" y="168"/>
                    </a:lnTo>
                    <a:lnTo>
                      <a:pt x="4984" y="129"/>
                    </a:lnTo>
                    <a:lnTo>
                      <a:pt x="5812" y="50568"/>
                    </a:lnTo>
                    <a:lnTo>
                      <a:pt x="8456" y="5052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5D79544-E41B-E01A-3199-FF0782BECB07}"/>
                  </a:ext>
                </a:extLst>
              </p:cNvPr>
              <p:cNvSpPr/>
              <p:nvPr/>
            </p:nvSpPr>
            <p:spPr>
              <a:xfrm>
                <a:off x="8828252" y="4406779"/>
                <a:ext cx="9334" cy="61713"/>
              </a:xfrm>
              <a:custGeom>
                <a:avLst/>
                <a:gdLst>
                  <a:gd name="connsiteX0" fmla="*/ 6821 w 9334"/>
                  <a:gd name="connsiteY0" fmla="*/ 61842 h 61713"/>
                  <a:gd name="connsiteX1" fmla="*/ 1958 w 9334"/>
                  <a:gd name="connsiteY1" fmla="*/ 50816 h 61713"/>
                  <a:gd name="connsiteX2" fmla="*/ 4591 w 9334"/>
                  <a:gd name="connsiteY2" fmla="*/ 50618 h 61713"/>
                  <a:gd name="connsiteX3" fmla="*/ 524 w 9334"/>
                  <a:gd name="connsiteY3" fmla="*/ 321 h 61713"/>
                  <a:gd name="connsiteX4" fmla="*/ 3158 w 9334"/>
                  <a:gd name="connsiteY4" fmla="*/ 129 h 61713"/>
                  <a:gd name="connsiteX5" fmla="*/ 7225 w 9334"/>
                  <a:gd name="connsiteY5" fmla="*/ 50425 h 61713"/>
                  <a:gd name="connsiteX6" fmla="*/ 9859 w 9334"/>
                  <a:gd name="connsiteY6" fmla="*/ 50233 h 6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" h="61713">
                    <a:moveTo>
                      <a:pt x="6821" y="61842"/>
                    </a:moveTo>
                    <a:lnTo>
                      <a:pt x="1958" y="50816"/>
                    </a:lnTo>
                    <a:lnTo>
                      <a:pt x="4591" y="50618"/>
                    </a:lnTo>
                    <a:lnTo>
                      <a:pt x="524" y="321"/>
                    </a:lnTo>
                    <a:lnTo>
                      <a:pt x="3158" y="129"/>
                    </a:lnTo>
                    <a:lnTo>
                      <a:pt x="7225" y="50425"/>
                    </a:lnTo>
                    <a:lnTo>
                      <a:pt x="9859" y="5023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83E2BF7-56E4-339E-E6D6-1DCB8E057DEA}"/>
                  </a:ext>
                </a:extLst>
              </p:cNvPr>
              <p:cNvSpPr/>
              <p:nvPr/>
            </p:nvSpPr>
            <p:spPr>
              <a:xfrm>
                <a:off x="8876419" y="4401710"/>
                <a:ext cx="12583" cy="61372"/>
              </a:xfrm>
              <a:custGeom>
                <a:avLst/>
                <a:gdLst>
                  <a:gd name="connsiteX0" fmla="*/ 10832 w 12583"/>
                  <a:gd name="connsiteY0" fmla="*/ 61502 h 61372"/>
                  <a:gd name="connsiteX1" fmla="*/ 5254 w 12583"/>
                  <a:gd name="connsiteY1" fmla="*/ 50786 h 61372"/>
                  <a:gd name="connsiteX2" fmla="*/ 7873 w 12583"/>
                  <a:gd name="connsiteY2" fmla="*/ 50436 h 61372"/>
                  <a:gd name="connsiteX3" fmla="*/ 520 w 12583"/>
                  <a:gd name="connsiteY3" fmla="*/ 480 h 61372"/>
                  <a:gd name="connsiteX4" fmla="*/ 3133 w 12583"/>
                  <a:gd name="connsiteY4" fmla="*/ 129 h 61372"/>
                  <a:gd name="connsiteX5" fmla="*/ 10486 w 12583"/>
                  <a:gd name="connsiteY5" fmla="*/ 50085 h 61372"/>
                  <a:gd name="connsiteX6" fmla="*/ 13104 w 12583"/>
                  <a:gd name="connsiteY6" fmla="*/ 49734 h 61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83" h="61372">
                    <a:moveTo>
                      <a:pt x="10832" y="61502"/>
                    </a:moveTo>
                    <a:lnTo>
                      <a:pt x="5254" y="50786"/>
                    </a:lnTo>
                    <a:lnTo>
                      <a:pt x="7873" y="50436"/>
                    </a:lnTo>
                    <a:lnTo>
                      <a:pt x="520" y="480"/>
                    </a:lnTo>
                    <a:lnTo>
                      <a:pt x="3133" y="129"/>
                    </a:lnTo>
                    <a:lnTo>
                      <a:pt x="10486" y="50085"/>
                    </a:lnTo>
                    <a:lnTo>
                      <a:pt x="13104" y="4973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6FEB9F61-559F-9D77-C678-662B82DA450C}"/>
                  </a:ext>
                </a:extLst>
              </p:cNvPr>
              <p:cNvSpPr/>
              <p:nvPr/>
            </p:nvSpPr>
            <p:spPr>
              <a:xfrm>
                <a:off x="8923349" y="4393865"/>
                <a:ext cx="15895" cy="60769"/>
              </a:xfrm>
              <a:custGeom>
                <a:avLst/>
                <a:gdLst>
                  <a:gd name="connsiteX0" fmla="*/ 14942 w 15895"/>
                  <a:gd name="connsiteY0" fmla="*/ 60900 h 60769"/>
                  <a:gd name="connsiteX1" fmla="*/ 8650 w 15895"/>
                  <a:gd name="connsiteY1" fmla="*/ 50550 h 60769"/>
                  <a:gd name="connsiteX2" fmla="*/ 11237 w 15895"/>
                  <a:gd name="connsiteY2" fmla="*/ 50041 h 60769"/>
                  <a:gd name="connsiteX3" fmla="*/ 516 w 15895"/>
                  <a:gd name="connsiteY3" fmla="*/ 639 h 60769"/>
                  <a:gd name="connsiteX4" fmla="*/ 3103 w 15895"/>
                  <a:gd name="connsiteY4" fmla="*/ 130 h 60769"/>
                  <a:gd name="connsiteX5" fmla="*/ 13824 w 15895"/>
                  <a:gd name="connsiteY5" fmla="*/ 49527 h 60769"/>
                  <a:gd name="connsiteX6" fmla="*/ 16411 w 15895"/>
                  <a:gd name="connsiteY6" fmla="*/ 49014 h 60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95" h="60769">
                    <a:moveTo>
                      <a:pt x="14942" y="60900"/>
                    </a:moveTo>
                    <a:lnTo>
                      <a:pt x="8650" y="50550"/>
                    </a:lnTo>
                    <a:lnTo>
                      <a:pt x="11237" y="50041"/>
                    </a:lnTo>
                    <a:lnTo>
                      <a:pt x="516" y="639"/>
                    </a:lnTo>
                    <a:lnTo>
                      <a:pt x="3103" y="130"/>
                    </a:lnTo>
                    <a:lnTo>
                      <a:pt x="13824" y="49527"/>
                    </a:lnTo>
                    <a:lnTo>
                      <a:pt x="16411" y="4901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93A5ADC7-BB9B-AC7B-DC4F-5D80D87E954D}"/>
                  </a:ext>
                </a:extLst>
              </p:cNvPr>
              <p:cNvSpPr/>
              <p:nvPr/>
            </p:nvSpPr>
            <p:spPr>
              <a:xfrm>
                <a:off x="8968516" y="4383332"/>
                <a:ext cx="19299" cy="59860"/>
              </a:xfrm>
              <a:custGeom>
                <a:avLst/>
                <a:gdLst>
                  <a:gd name="connsiteX0" fmla="*/ 19196 w 19299"/>
                  <a:gd name="connsiteY0" fmla="*/ 59992 h 59860"/>
                  <a:gd name="connsiteX1" fmla="*/ 12179 w 19299"/>
                  <a:gd name="connsiteY1" fmla="*/ 50077 h 59860"/>
                  <a:gd name="connsiteX2" fmla="*/ 14725 w 19299"/>
                  <a:gd name="connsiteY2" fmla="*/ 49395 h 59860"/>
                  <a:gd name="connsiteX3" fmla="*/ 512 w 19299"/>
                  <a:gd name="connsiteY3" fmla="*/ 808 h 59860"/>
                  <a:gd name="connsiteX4" fmla="*/ 3057 w 19299"/>
                  <a:gd name="connsiteY4" fmla="*/ 131 h 59860"/>
                  <a:gd name="connsiteX5" fmla="*/ 17266 w 19299"/>
                  <a:gd name="connsiteY5" fmla="*/ 48718 h 59860"/>
                  <a:gd name="connsiteX6" fmla="*/ 19812 w 19299"/>
                  <a:gd name="connsiteY6" fmla="*/ 48041 h 5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99" h="59860">
                    <a:moveTo>
                      <a:pt x="19196" y="59992"/>
                    </a:moveTo>
                    <a:lnTo>
                      <a:pt x="12179" y="50077"/>
                    </a:lnTo>
                    <a:lnTo>
                      <a:pt x="14725" y="49395"/>
                    </a:lnTo>
                    <a:lnTo>
                      <a:pt x="512" y="808"/>
                    </a:lnTo>
                    <a:lnTo>
                      <a:pt x="3057" y="131"/>
                    </a:lnTo>
                    <a:lnTo>
                      <a:pt x="17266" y="48718"/>
                    </a:lnTo>
                    <a:lnTo>
                      <a:pt x="19812" y="4804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FB8B4AE7-DD4E-D2A1-6366-0C6799F15AD5}"/>
                  </a:ext>
                </a:extLst>
              </p:cNvPr>
              <p:cNvSpPr/>
              <p:nvPr/>
            </p:nvSpPr>
            <p:spPr>
              <a:xfrm>
                <a:off x="9011405" y="4370226"/>
                <a:ext cx="23128" cy="58586"/>
              </a:xfrm>
              <a:custGeom>
                <a:avLst/>
                <a:gdLst>
                  <a:gd name="connsiteX0" fmla="*/ 23637 w 23128"/>
                  <a:gd name="connsiteY0" fmla="*/ 58719 h 58586"/>
                  <a:gd name="connsiteX1" fmla="*/ 15886 w 23128"/>
                  <a:gd name="connsiteY1" fmla="*/ 49317 h 58586"/>
                  <a:gd name="connsiteX2" fmla="*/ 18374 w 23128"/>
                  <a:gd name="connsiteY2" fmla="*/ 48463 h 58586"/>
                  <a:gd name="connsiteX3" fmla="*/ 508 w 23128"/>
                  <a:gd name="connsiteY3" fmla="*/ 987 h 58586"/>
                  <a:gd name="connsiteX4" fmla="*/ 2996 w 23128"/>
                  <a:gd name="connsiteY4" fmla="*/ 132 h 58586"/>
                  <a:gd name="connsiteX5" fmla="*/ 20858 w 23128"/>
                  <a:gd name="connsiteY5" fmla="*/ 47613 h 58586"/>
                  <a:gd name="connsiteX6" fmla="*/ 23347 w 23128"/>
                  <a:gd name="connsiteY6" fmla="*/ 46758 h 5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28" h="58586">
                    <a:moveTo>
                      <a:pt x="23637" y="58719"/>
                    </a:moveTo>
                    <a:lnTo>
                      <a:pt x="15886" y="49317"/>
                    </a:lnTo>
                    <a:lnTo>
                      <a:pt x="18374" y="48463"/>
                    </a:lnTo>
                    <a:lnTo>
                      <a:pt x="508" y="987"/>
                    </a:lnTo>
                    <a:lnTo>
                      <a:pt x="2996" y="132"/>
                    </a:lnTo>
                    <a:lnTo>
                      <a:pt x="20858" y="47613"/>
                    </a:lnTo>
                    <a:lnTo>
                      <a:pt x="23347" y="46758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E7808BCA-8D96-7613-71FA-D8E7C8AB4140}"/>
                  </a:ext>
                </a:extLst>
              </p:cNvPr>
              <p:cNvSpPr/>
              <p:nvPr/>
            </p:nvSpPr>
            <p:spPr>
              <a:xfrm>
                <a:off x="9051537" y="4354699"/>
                <a:ext cx="27801" cy="56861"/>
              </a:xfrm>
              <a:custGeom>
                <a:avLst/>
                <a:gdLst>
                  <a:gd name="connsiteX0" fmla="*/ 28305 w 27801"/>
                  <a:gd name="connsiteY0" fmla="*/ 56996 h 56861"/>
                  <a:gd name="connsiteX1" fmla="*/ 19809 w 27801"/>
                  <a:gd name="connsiteY1" fmla="*/ 48202 h 56861"/>
                  <a:gd name="connsiteX2" fmla="*/ 22215 w 27801"/>
                  <a:gd name="connsiteY2" fmla="*/ 47165 h 56861"/>
                  <a:gd name="connsiteX3" fmla="*/ 504 w 27801"/>
                  <a:gd name="connsiteY3" fmla="*/ 1171 h 56861"/>
                  <a:gd name="connsiteX4" fmla="*/ 2915 w 27801"/>
                  <a:gd name="connsiteY4" fmla="*/ 134 h 56861"/>
                  <a:gd name="connsiteX5" fmla="*/ 24626 w 27801"/>
                  <a:gd name="connsiteY5" fmla="*/ 46128 h 56861"/>
                  <a:gd name="connsiteX6" fmla="*/ 27032 w 27801"/>
                  <a:gd name="connsiteY6" fmla="*/ 45090 h 5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01" h="56861">
                    <a:moveTo>
                      <a:pt x="28305" y="56996"/>
                    </a:moveTo>
                    <a:lnTo>
                      <a:pt x="19809" y="48202"/>
                    </a:lnTo>
                    <a:lnTo>
                      <a:pt x="22215" y="47165"/>
                    </a:lnTo>
                    <a:lnTo>
                      <a:pt x="504" y="1171"/>
                    </a:lnTo>
                    <a:lnTo>
                      <a:pt x="2915" y="134"/>
                    </a:lnTo>
                    <a:lnTo>
                      <a:pt x="24626" y="46128"/>
                    </a:lnTo>
                    <a:lnTo>
                      <a:pt x="27032" y="45090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4E719400-E894-1291-EE7B-1A99B573FD24}"/>
                  </a:ext>
                </a:extLst>
              </p:cNvPr>
              <p:cNvSpPr/>
              <p:nvPr/>
            </p:nvSpPr>
            <p:spPr>
              <a:xfrm>
                <a:off x="9088460" y="4336924"/>
                <a:ext cx="32732" cy="54559"/>
              </a:xfrm>
              <a:custGeom>
                <a:avLst/>
                <a:gdLst>
                  <a:gd name="connsiteX0" fmla="*/ 33233 w 32732"/>
                  <a:gd name="connsiteY0" fmla="*/ 54696 h 54559"/>
                  <a:gd name="connsiteX1" fmla="*/ 23971 w 32732"/>
                  <a:gd name="connsiteY1" fmla="*/ 46633 h 54559"/>
                  <a:gd name="connsiteX2" fmla="*/ 26279 w 32732"/>
                  <a:gd name="connsiteY2" fmla="*/ 45403 h 54559"/>
                  <a:gd name="connsiteX3" fmla="*/ 500 w 32732"/>
                  <a:gd name="connsiteY3" fmla="*/ 1366 h 54559"/>
                  <a:gd name="connsiteX4" fmla="*/ 2808 w 32732"/>
                  <a:gd name="connsiteY4" fmla="*/ 136 h 54559"/>
                  <a:gd name="connsiteX5" fmla="*/ 28586 w 32732"/>
                  <a:gd name="connsiteY5" fmla="*/ 44173 h 54559"/>
                  <a:gd name="connsiteX6" fmla="*/ 30894 w 32732"/>
                  <a:gd name="connsiteY6" fmla="*/ 42943 h 5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32" h="54559">
                    <a:moveTo>
                      <a:pt x="33233" y="54696"/>
                    </a:moveTo>
                    <a:lnTo>
                      <a:pt x="23971" y="46633"/>
                    </a:lnTo>
                    <a:lnTo>
                      <a:pt x="26279" y="45403"/>
                    </a:lnTo>
                    <a:lnTo>
                      <a:pt x="500" y="1366"/>
                    </a:lnTo>
                    <a:lnTo>
                      <a:pt x="2808" y="136"/>
                    </a:lnTo>
                    <a:lnTo>
                      <a:pt x="28586" y="44173"/>
                    </a:lnTo>
                    <a:lnTo>
                      <a:pt x="30894" y="4294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A6E1D739-CD05-759E-172C-8243673C29C3}"/>
                  </a:ext>
                </a:extLst>
              </p:cNvPr>
              <p:cNvSpPr/>
              <p:nvPr/>
            </p:nvSpPr>
            <p:spPr>
              <a:xfrm>
                <a:off x="9121762" y="4317094"/>
                <a:ext cx="37927" cy="51531"/>
              </a:xfrm>
              <a:custGeom>
                <a:avLst/>
                <a:gdLst>
                  <a:gd name="connsiteX0" fmla="*/ 38425 w 37927"/>
                  <a:gd name="connsiteY0" fmla="*/ 51669 h 51531"/>
                  <a:gd name="connsiteX1" fmla="*/ 28397 w 37927"/>
                  <a:gd name="connsiteY1" fmla="*/ 44491 h 51531"/>
                  <a:gd name="connsiteX2" fmla="*/ 30570 w 37927"/>
                  <a:gd name="connsiteY2" fmla="*/ 43054 h 51531"/>
                  <a:gd name="connsiteX3" fmla="*/ 497 w 37927"/>
                  <a:gd name="connsiteY3" fmla="*/ 1576 h 51531"/>
                  <a:gd name="connsiteX4" fmla="*/ 2670 w 37927"/>
                  <a:gd name="connsiteY4" fmla="*/ 138 h 51531"/>
                  <a:gd name="connsiteX5" fmla="*/ 32743 w 37927"/>
                  <a:gd name="connsiteY5" fmla="*/ 41616 h 51531"/>
                  <a:gd name="connsiteX6" fmla="*/ 34916 w 37927"/>
                  <a:gd name="connsiteY6" fmla="*/ 40183 h 5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7" h="51531">
                    <a:moveTo>
                      <a:pt x="38425" y="51669"/>
                    </a:moveTo>
                    <a:lnTo>
                      <a:pt x="28397" y="44491"/>
                    </a:lnTo>
                    <a:lnTo>
                      <a:pt x="30570" y="43054"/>
                    </a:lnTo>
                    <a:lnTo>
                      <a:pt x="497" y="1576"/>
                    </a:lnTo>
                    <a:lnTo>
                      <a:pt x="2670" y="138"/>
                    </a:lnTo>
                    <a:lnTo>
                      <a:pt x="32743" y="41616"/>
                    </a:lnTo>
                    <a:lnTo>
                      <a:pt x="34916" y="4018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93C9B2D-B526-D28F-8C60-5713126A06DC}"/>
                  </a:ext>
                </a:extLst>
              </p:cNvPr>
              <p:cNvSpPr/>
              <p:nvPr/>
            </p:nvSpPr>
            <p:spPr>
              <a:xfrm>
                <a:off x="9151064" y="4295441"/>
                <a:ext cx="43344" cy="47564"/>
              </a:xfrm>
              <a:custGeom>
                <a:avLst/>
                <a:gdLst>
                  <a:gd name="connsiteX0" fmla="*/ 43839 w 43344"/>
                  <a:gd name="connsiteY0" fmla="*/ 47705 h 47564"/>
                  <a:gd name="connsiteX1" fmla="*/ 33066 w 43344"/>
                  <a:gd name="connsiteY1" fmla="*/ 41594 h 47564"/>
                  <a:gd name="connsiteX2" fmla="*/ 35064 w 43344"/>
                  <a:gd name="connsiteY2" fmla="*/ 39944 h 47564"/>
                  <a:gd name="connsiteX3" fmla="*/ 494 w 43344"/>
                  <a:gd name="connsiteY3" fmla="*/ 1790 h 47564"/>
                  <a:gd name="connsiteX4" fmla="*/ 2497 w 43344"/>
                  <a:gd name="connsiteY4" fmla="*/ 140 h 47564"/>
                  <a:gd name="connsiteX5" fmla="*/ 37061 w 43344"/>
                  <a:gd name="connsiteY5" fmla="*/ 38294 h 47564"/>
                  <a:gd name="connsiteX6" fmla="*/ 39063 w 43344"/>
                  <a:gd name="connsiteY6" fmla="*/ 36644 h 47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44" h="47564">
                    <a:moveTo>
                      <a:pt x="43839" y="47705"/>
                    </a:moveTo>
                    <a:lnTo>
                      <a:pt x="33066" y="41594"/>
                    </a:lnTo>
                    <a:lnTo>
                      <a:pt x="35064" y="39944"/>
                    </a:lnTo>
                    <a:lnTo>
                      <a:pt x="494" y="1790"/>
                    </a:lnTo>
                    <a:lnTo>
                      <a:pt x="2497" y="140"/>
                    </a:lnTo>
                    <a:lnTo>
                      <a:pt x="37061" y="38294"/>
                    </a:lnTo>
                    <a:lnTo>
                      <a:pt x="39063" y="3664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CDB8BCB0-F4D7-A9E8-CC26-DDCEE94FCD71}"/>
                  </a:ext>
                </a:extLst>
              </p:cNvPr>
              <p:cNvSpPr/>
              <p:nvPr/>
            </p:nvSpPr>
            <p:spPr>
              <a:xfrm>
                <a:off x="9176050" y="4272207"/>
                <a:ext cx="48865" cy="42416"/>
              </a:xfrm>
              <a:custGeom>
                <a:avLst/>
                <a:gdLst>
                  <a:gd name="connsiteX0" fmla="*/ 49358 w 48865"/>
                  <a:gd name="connsiteY0" fmla="*/ 42560 h 42416"/>
                  <a:gd name="connsiteX1" fmla="*/ 37881 w 48865"/>
                  <a:gd name="connsiteY1" fmla="*/ 37743 h 42416"/>
                  <a:gd name="connsiteX2" fmla="*/ 39656 w 48865"/>
                  <a:gd name="connsiteY2" fmla="*/ 35875 h 42416"/>
                  <a:gd name="connsiteX3" fmla="*/ 492 w 48865"/>
                  <a:gd name="connsiteY3" fmla="*/ 2010 h 42416"/>
                  <a:gd name="connsiteX4" fmla="*/ 2267 w 48865"/>
                  <a:gd name="connsiteY4" fmla="*/ 143 h 42416"/>
                  <a:gd name="connsiteX5" fmla="*/ 41431 w 48865"/>
                  <a:gd name="connsiteY5" fmla="*/ 34003 h 42416"/>
                  <a:gd name="connsiteX6" fmla="*/ 43206 w 48865"/>
                  <a:gd name="connsiteY6" fmla="*/ 32136 h 42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65" h="42416">
                    <a:moveTo>
                      <a:pt x="49358" y="42560"/>
                    </a:moveTo>
                    <a:lnTo>
                      <a:pt x="37881" y="37743"/>
                    </a:lnTo>
                    <a:lnTo>
                      <a:pt x="39656" y="35875"/>
                    </a:lnTo>
                    <a:lnTo>
                      <a:pt x="492" y="2010"/>
                    </a:lnTo>
                    <a:lnTo>
                      <a:pt x="2267" y="143"/>
                    </a:lnTo>
                    <a:lnTo>
                      <a:pt x="41431" y="34003"/>
                    </a:lnTo>
                    <a:lnTo>
                      <a:pt x="43206" y="3213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044394A6-3B97-011D-6003-389E7944F9DF}"/>
                  </a:ext>
                </a:extLst>
              </p:cNvPr>
              <p:cNvSpPr/>
              <p:nvPr/>
            </p:nvSpPr>
            <p:spPr>
              <a:xfrm>
                <a:off x="9196437" y="4247659"/>
                <a:ext cx="54231" cy="35841"/>
              </a:xfrm>
              <a:custGeom>
                <a:avLst/>
                <a:gdLst>
                  <a:gd name="connsiteX0" fmla="*/ 54721 w 54231"/>
                  <a:gd name="connsiteY0" fmla="*/ 35987 h 35841"/>
                  <a:gd name="connsiteX1" fmla="*/ 42665 w 54231"/>
                  <a:gd name="connsiteY1" fmla="*/ 32721 h 35841"/>
                  <a:gd name="connsiteX2" fmla="*/ 44150 w 54231"/>
                  <a:gd name="connsiteY2" fmla="*/ 30637 h 35841"/>
                  <a:gd name="connsiteX3" fmla="*/ 490 w 54231"/>
                  <a:gd name="connsiteY3" fmla="*/ 2230 h 35841"/>
                  <a:gd name="connsiteX4" fmla="*/ 1975 w 54231"/>
                  <a:gd name="connsiteY4" fmla="*/ 146 h 35841"/>
                  <a:gd name="connsiteX5" fmla="*/ 45641 w 54231"/>
                  <a:gd name="connsiteY5" fmla="*/ 28552 h 35841"/>
                  <a:gd name="connsiteX6" fmla="*/ 47126 w 54231"/>
                  <a:gd name="connsiteY6" fmla="*/ 26467 h 35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31" h="35841">
                    <a:moveTo>
                      <a:pt x="54721" y="35987"/>
                    </a:moveTo>
                    <a:lnTo>
                      <a:pt x="42665" y="32721"/>
                    </a:lnTo>
                    <a:lnTo>
                      <a:pt x="44150" y="30637"/>
                    </a:lnTo>
                    <a:lnTo>
                      <a:pt x="490" y="2230"/>
                    </a:lnTo>
                    <a:lnTo>
                      <a:pt x="1975" y="146"/>
                    </a:lnTo>
                    <a:lnTo>
                      <a:pt x="45641" y="28552"/>
                    </a:lnTo>
                    <a:lnTo>
                      <a:pt x="47126" y="26467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09135AB-7AA2-235F-D24E-C529E1608DB5}"/>
                  </a:ext>
                </a:extLst>
              </p:cNvPr>
              <p:cNvSpPr/>
              <p:nvPr/>
            </p:nvSpPr>
            <p:spPr>
              <a:xfrm>
                <a:off x="9211996" y="4222084"/>
                <a:ext cx="59028" cy="27665"/>
              </a:xfrm>
              <a:custGeom>
                <a:avLst/>
                <a:gdLst>
                  <a:gd name="connsiteX0" fmla="*/ 59516 w 59028"/>
                  <a:gd name="connsiteY0" fmla="*/ 27814 h 27665"/>
                  <a:gd name="connsiteX1" fmla="*/ 47077 w 59028"/>
                  <a:gd name="connsiteY1" fmla="*/ 26356 h 27665"/>
                  <a:gd name="connsiteX2" fmla="*/ 48211 w 59028"/>
                  <a:gd name="connsiteY2" fmla="*/ 24079 h 27665"/>
                  <a:gd name="connsiteX3" fmla="*/ 488 w 59028"/>
                  <a:gd name="connsiteY3" fmla="*/ 2426 h 27665"/>
                  <a:gd name="connsiteX4" fmla="*/ 1627 w 59028"/>
                  <a:gd name="connsiteY4" fmla="*/ 148 h 27665"/>
                  <a:gd name="connsiteX5" fmla="*/ 49349 w 59028"/>
                  <a:gd name="connsiteY5" fmla="*/ 21801 h 27665"/>
                  <a:gd name="connsiteX6" fmla="*/ 50482 w 59028"/>
                  <a:gd name="connsiteY6" fmla="*/ 19524 h 2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28" h="27665">
                    <a:moveTo>
                      <a:pt x="59516" y="27814"/>
                    </a:moveTo>
                    <a:lnTo>
                      <a:pt x="47077" y="26356"/>
                    </a:lnTo>
                    <a:lnTo>
                      <a:pt x="48211" y="24079"/>
                    </a:lnTo>
                    <a:lnTo>
                      <a:pt x="488" y="2426"/>
                    </a:lnTo>
                    <a:lnTo>
                      <a:pt x="1627" y="148"/>
                    </a:lnTo>
                    <a:lnTo>
                      <a:pt x="49349" y="21801"/>
                    </a:lnTo>
                    <a:lnTo>
                      <a:pt x="50482" y="1952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B7819A0-5E58-C7CE-6011-3A13AE7F2445}"/>
                  </a:ext>
                </a:extLst>
              </p:cNvPr>
              <p:cNvSpPr/>
              <p:nvPr/>
            </p:nvSpPr>
            <p:spPr>
              <a:xfrm>
                <a:off x="9222562" y="4195777"/>
                <a:ext cx="62675" cy="18496"/>
              </a:xfrm>
              <a:custGeom>
                <a:avLst/>
                <a:gdLst>
                  <a:gd name="connsiteX0" fmla="*/ 63163 w 62675"/>
                  <a:gd name="connsiteY0" fmla="*/ 18070 h 18496"/>
                  <a:gd name="connsiteX1" fmla="*/ 50647 w 62675"/>
                  <a:gd name="connsiteY1" fmla="*/ 18648 h 18496"/>
                  <a:gd name="connsiteX2" fmla="*/ 51361 w 62675"/>
                  <a:gd name="connsiteY2" fmla="*/ 16217 h 18496"/>
                  <a:gd name="connsiteX3" fmla="*/ 487 w 62675"/>
                  <a:gd name="connsiteY3" fmla="*/ 2577 h 18496"/>
                  <a:gd name="connsiteX4" fmla="*/ 1201 w 62675"/>
                  <a:gd name="connsiteY4" fmla="*/ 151 h 18496"/>
                  <a:gd name="connsiteX5" fmla="*/ 52075 w 62675"/>
                  <a:gd name="connsiteY5" fmla="*/ 13786 h 18496"/>
                  <a:gd name="connsiteX6" fmla="*/ 52789 w 62675"/>
                  <a:gd name="connsiteY6" fmla="*/ 11361 h 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75" h="18496">
                    <a:moveTo>
                      <a:pt x="63163" y="18070"/>
                    </a:moveTo>
                    <a:lnTo>
                      <a:pt x="50647" y="18648"/>
                    </a:lnTo>
                    <a:lnTo>
                      <a:pt x="51361" y="16217"/>
                    </a:lnTo>
                    <a:lnTo>
                      <a:pt x="487" y="2577"/>
                    </a:lnTo>
                    <a:lnTo>
                      <a:pt x="1201" y="151"/>
                    </a:lnTo>
                    <a:lnTo>
                      <a:pt x="52075" y="13786"/>
                    </a:lnTo>
                    <a:lnTo>
                      <a:pt x="52789" y="1136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23A9AB5E-F461-12FD-DEC3-24C8B4889D0E}"/>
                  </a:ext>
                </a:extLst>
              </p:cNvPr>
              <p:cNvSpPr/>
              <p:nvPr/>
            </p:nvSpPr>
            <p:spPr>
              <a:xfrm>
                <a:off x="9228005" y="4169050"/>
                <a:ext cx="64574" cy="9687"/>
              </a:xfrm>
              <a:custGeom>
                <a:avLst/>
                <a:gdLst>
                  <a:gd name="connsiteX0" fmla="*/ 65061 w 64574"/>
                  <a:gd name="connsiteY0" fmla="*/ 7125 h 9687"/>
                  <a:gd name="connsiteX1" fmla="*/ 52855 w 64574"/>
                  <a:gd name="connsiteY1" fmla="*/ 9842 h 9687"/>
                  <a:gd name="connsiteX2" fmla="*/ 53099 w 64574"/>
                  <a:gd name="connsiteY2" fmla="*/ 7333 h 9687"/>
                  <a:gd name="connsiteX3" fmla="*/ 487 w 64574"/>
                  <a:gd name="connsiteY3" fmla="*/ 2664 h 9687"/>
                  <a:gd name="connsiteX4" fmla="*/ 730 w 64574"/>
                  <a:gd name="connsiteY4" fmla="*/ 154 h 9687"/>
                  <a:gd name="connsiteX5" fmla="*/ 53342 w 64574"/>
                  <a:gd name="connsiteY5" fmla="*/ 4818 h 9687"/>
                  <a:gd name="connsiteX6" fmla="*/ 53590 w 64574"/>
                  <a:gd name="connsiteY6" fmla="*/ 2308 h 9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574" h="9687">
                    <a:moveTo>
                      <a:pt x="65061" y="7125"/>
                    </a:moveTo>
                    <a:lnTo>
                      <a:pt x="52855" y="9842"/>
                    </a:lnTo>
                    <a:lnTo>
                      <a:pt x="53099" y="7333"/>
                    </a:lnTo>
                    <a:lnTo>
                      <a:pt x="487" y="2664"/>
                    </a:lnTo>
                    <a:lnTo>
                      <a:pt x="730" y="154"/>
                    </a:lnTo>
                    <a:lnTo>
                      <a:pt x="53342" y="4818"/>
                    </a:lnTo>
                    <a:lnTo>
                      <a:pt x="53590" y="2308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EE5548A9-1EFA-CD32-285E-03317EFE3A77}"/>
                  </a:ext>
                </a:extLst>
              </p:cNvPr>
              <p:cNvSpPr/>
              <p:nvPr/>
            </p:nvSpPr>
            <p:spPr>
              <a:xfrm>
                <a:off x="9228005" y="4135037"/>
                <a:ext cx="64574" cy="9687"/>
              </a:xfrm>
              <a:custGeom>
                <a:avLst/>
                <a:gdLst>
                  <a:gd name="connsiteX0" fmla="*/ 65061 w 64574"/>
                  <a:gd name="connsiteY0" fmla="*/ 2875 h 9687"/>
                  <a:gd name="connsiteX1" fmla="*/ 53590 w 64574"/>
                  <a:gd name="connsiteY1" fmla="*/ 7692 h 9687"/>
                  <a:gd name="connsiteX2" fmla="*/ 53342 w 64574"/>
                  <a:gd name="connsiteY2" fmla="*/ 5182 h 9687"/>
                  <a:gd name="connsiteX3" fmla="*/ 730 w 64574"/>
                  <a:gd name="connsiteY3" fmla="*/ 9846 h 9687"/>
                  <a:gd name="connsiteX4" fmla="*/ 487 w 64574"/>
                  <a:gd name="connsiteY4" fmla="*/ 7336 h 9687"/>
                  <a:gd name="connsiteX5" fmla="*/ 53099 w 64574"/>
                  <a:gd name="connsiteY5" fmla="*/ 2667 h 9687"/>
                  <a:gd name="connsiteX6" fmla="*/ 52855 w 64574"/>
                  <a:gd name="connsiteY6" fmla="*/ 158 h 9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574" h="9687">
                    <a:moveTo>
                      <a:pt x="65061" y="2875"/>
                    </a:moveTo>
                    <a:lnTo>
                      <a:pt x="53590" y="7692"/>
                    </a:lnTo>
                    <a:lnTo>
                      <a:pt x="53342" y="5182"/>
                    </a:lnTo>
                    <a:lnTo>
                      <a:pt x="730" y="9846"/>
                    </a:lnTo>
                    <a:lnTo>
                      <a:pt x="487" y="7336"/>
                    </a:lnTo>
                    <a:lnTo>
                      <a:pt x="53099" y="2667"/>
                    </a:lnTo>
                    <a:lnTo>
                      <a:pt x="52855" y="158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EAE0998E-90F1-2FBD-D30C-D8E1BDBE94F0}"/>
                  </a:ext>
                </a:extLst>
              </p:cNvPr>
              <p:cNvSpPr/>
              <p:nvPr/>
            </p:nvSpPr>
            <p:spPr>
              <a:xfrm>
                <a:off x="9222562" y="4099502"/>
                <a:ext cx="62675" cy="18496"/>
              </a:xfrm>
              <a:custGeom>
                <a:avLst/>
                <a:gdLst>
                  <a:gd name="connsiteX0" fmla="*/ 63163 w 62675"/>
                  <a:gd name="connsiteY0" fmla="*/ 739 h 18496"/>
                  <a:gd name="connsiteX1" fmla="*/ 52789 w 62675"/>
                  <a:gd name="connsiteY1" fmla="*/ 7448 h 18496"/>
                  <a:gd name="connsiteX2" fmla="*/ 52075 w 62675"/>
                  <a:gd name="connsiteY2" fmla="*/ 5022 h 18496"/>
                  <a:gd name="connsiteX3" fmla="*/ 1201 w 62675"/>
                  <a:gd name="connsiteY3" fmla="*/ 18657 h 18496"/>
                  <a:gd name="connsiteX4" fmla="*/ 487 w 62675"/>
                  <a:gd name="connsiteY4" fmla="*/ 16231 h 18496"/>
                  <a:gd name="connsiteX5" fmla="*/ 51361 w 62675"/>
                  <a:gd name="connsiteY5" fmla="*/ 2591 h 18496"/>
                  <a:gd name="connsiteX6" fmla="*/ 50647 w 62675"/>
                  <a:gd name="connsiteY6" fmla="*/ 161 h 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675" h="18496">
                    <a:moveTo>
                      <a:pt x="63163" y="739"/>
                    </a:moveTo>
                    <a:lnTo>
                      <a:pt x="52789" y="7448"/>
                    </a:lnTo>
                    <a:lnTo>
                      <a:pt x="52075" y="5022"/>
                    </a:lnTo>
                    <a:lnTo>
                      <a:pt x="1201" y="18657"/>
                    </a:lnTo>
                    <a:lnTo>
                      <a:pt x="487" y="16231"/>
                    </a:lnTo>
                    <a:lnTo>
                      <a:pt x="51361" y="2591"/>
                    </a:lnTo>
                    <a:lnTo>
                      <a:pt x="50647" y="16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D010348F-8BCF-C831-B913-61E29E212639}"/>
                  </a:ext>
                </a:extLst>
              </p:cNvPr>
              <p:cNvSpPr/>
              <p:nvPr/>
            </p:nvSpPr>
            <p:spPr>
              <a:xfrm>
                <a:off x="9211996" y="4064026"/>
                <a:ext cx="59028" cy="27665"/>
              </a:xfrm>
              <a:custGeom>
                <a:avLst/>
                <a:gdLst>
                  <a:gd name="connsiteX0" fmla="*/ 59516 w 59028"/>
                  <a:gd name="connsiteY0" fmla="*/ 164 h 27665"/>
                  <a:gd name="connsiteX1" fmla="*/ 50482 w 59028"/>
                  <a:gd name="connsiteY1" fmla="*/ 8453 h 27665"/>
                  <a:gd name="connsiteX2" fmla="*/ 49349 w 59028"/>
                  <a:gd name="connsiteY2" fmla="*/ 6176 h 27665"/>
                  <a:gd name="connsiteX3" fmla="*/ 1627 w 59028"/>
                  <a:gd name="connsiteY3" fmla="*/ 27829 h 27665"/>
                  <a:gd name="connsiteX4" fmla="*/ 488 w 59028"/>
                  <a:gd name="connsiteY4" fmla="*/ 25552 h 27665"/>
                  <a:gd name="connsiteX5" fmla="*/ 48211 w 59028"/>
                  <a:gd name="connsiteY5" fmla="*/ 3899 h 27665"/>
                  <a:gd name="connsiteX6" fmla="*/ 47077 w 59028"/>
                  <a:gd name="connsiteY6" fmla="*/ 1621 h 2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28" h="27665">
                    <a:moveTo>
                      <a:pt x="59516" y="164"/>
                    </a:moveTo>
                    <a:lnTo>
                      <a:pt x="50482" y="8453"/>
                    </a:lnTo>
                    <a:lnTo>
                      <a:pt x="49349" y="6176"/>
                    </a:lnTo>
                    <a:lnTo>
                      <a:pt x="1627" y="27829"/>
                    </a:lnTo>
                    <a:lnTo>
                      <a:pt x="488" y="25552"/>
                    </a:lnTo>
                    <a:lnTo>
                      <a:pt x="48211" y="3899"/>
                    </a:lnTo>
                    <a:lnTo>
                      <a:pt x="47077" y="162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41345471-AA16-7C65-EC59-AF0B22FF0F2B}"/>
                  </a:ext>
                </a:extLst>
              </p:cNvPr>
              <p:cNvSpPr/>
              <p:nvPr/>
            </p:nvSpPr>
            <p:spPr>
              <a:xfrm>
                <a:off x="9196437" y="4030275"/>
                <a:ext cx="54231" cy="35841"/>
              </a:xfrm>
              <a:custGeom>
                <a:avLst/>
                <a:gdLst>
                  <a:gd name="connsiteX0" fmla="*/ 54721 w 54231"/>
                  <a:gd name="connsiteY0" fmla="*/ 167 h 35841"/>
                  <a:gd name="connsiteX1" fmla="*/ 47126 w 54231"/>
                  <a:gd name="connsiteY1" fmla="*/ 9686 h 35841"/>
                  <a:gd name="connsiteX2" fmla="*/ 45641 w 54231"/>
                  <a:gd name="connsiteY2" fmla="*/ 7602 h 35841"/>
                  <a:gd name="connsiteX3" fmla="*/ 1975 w 54231"/>
                  <a:gd name="connsiteY3" fmla="*/ 36008 h 35841"/>
                  <a:gd name="connsiteX4" fmla="*/ 490 w 54231"/>
                  <a:gd name="connsiteY4" fmla="*/ 33923 h 35841"/>
                  <a:gd name="connsiteX5" fmla="*/ 44150 w 54231"/>
                  <a:gd name="connsiteY5" fmla="*/ 5517 h 35841"/>
                  <a:gd name="connsiteX6" fmla="*/ 42665 w 54231"/>
                  <a:gd name="connsiteY6" fmla="*/ 3432 h 35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31" h="35841">
                    <a:moveTo>
                      <a:pt x="54721" y="167"/>
                    </a:moveTo>
                    <a:lnTo>
                      <a:pt x="47126" y="9686"/>
                    </a:lnTo>
                    <a:lnTo>
                      <a:pt x="45641" y="7602"/>
                    </a:lnTo>
                    <a:lnTo>
                      <a:pt x="1975" y="36008"/>
                    </a:lnTo>
                    <a:lnTo>
                      <a:pt x="490" y="33923"/>
                    </a:lnTo>
                    <a:lnTo>
                      <a:pt x="44150" y="5517"/>
                    </a:lnTo>
                    <a:lnTo>
                      <a:pt x="42665" y="343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E55247DD-339C-825F-C036-A1AB02AC1889}"/>
                  </a:ext>
                </a:extLst>
              </p:cNvPr>
              <p:cNvSpPr/>
              <p:nvPr/>
            </p:nvSpPr>
            <p:spPr>
              <a:xfrm>
                <a:off x="9176050" y="3999151"/>
                <a:ext cx="48865" cy="42416"/>
              </a:xfrm>
              <a:custGeom>
                <a:avLst/>
                <a:gdLst>
                  <a:gd name="connsiteX0" fmla="*/ 49358 w 48865"/>
                  <a:gd name="connsiteY0" fmla="*/ 169 h 42416"/>
                  <a:gd name="connsiteX1" fmla="*/ 43206 w 48865"/>
                  <a:gd name="connsiteY1" fmla="*/ 10593 h 42416"/>
                  <a:gd name="connsiteX2" fmla="*/ 41431 w 48865"/>
                  <a:gd name="connsiteY2" fmla="*/ 8726 h 42416"/>
                  <a:gd name="connsiteX3" fmla="*/ 2267 w 48865"/>
                  <a:gd name="connsiteY3" fmla="*/ 42586 h 42416"/>
                  <a:gd name="connsiteX4" fmla="*/ 492 w 48865"/>
                  <a:gd name="connsiteY4" fmla="*/ 40719 h 42416"/>
                  <a:gd name="connsiteX5" fmla="*/ 39656 w 48865"/>
                  <a:gd name="connsiteY5" fmla="*/ 6853 h 42416"/>
                  <a:gd name="connsiteX6" fmla="*/ 37881 w 48865"/>
                  <a:gd name="connsiteY6" fmla="*/ 4986 h 42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65" h="42416">
                    <a:moveTo>
                      <a:pt x="49358" y="169"/>
                    </a:moveTo>
                    <a:lnTo>
                      <a:pt x="43206" y="10593"/>
                    </a:lnTo>
                    <a:lnTo>
                      <a:pt x="41431" y="8726"/>
                    </a:lnTo>
                    <a:lnTo>
                      <a:pt x="2267" y="42586"/>
                    </a:lnTo>
                    <a:lnTo>
                      <a:pt x="492" y="40719"/>
                    </a:lnTo>
                    <a:lnTo>
                      <a:pt x="39656" y="6853"/>
                    </a:lnTo>
                    <a:lnTo>
                      <a:pt x="37881" y="498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B361742-48FD-BA44-2540-5D71F6B0584D}"/>
                  </a:ext>
                </a:extLst>
              </p:cNvPr>
              <p:cNvSpPr/>
              <p:nvPr/>
            </p:nvSpPr>
            <p:spPr>
              <a:xfrm>
                <a:off x="9151064" y="3970770"/>
                <a:ext cx="43344" cy="47564"/>
              </a:xfrm>
              <a:custGeom>
                <a:avLst/>
                <a:gdLst>
                  <a:gd name="connsiteX0" fmla="*/ 43839 w 43344"/>
                  <a:gd name="connsiteY0" fmla="*/ 172 h 47564"/>
                  <a:gd name="connsiteX1" fmla="*/ 39063 w 43344"/>
                  <a:gd name="connsiteY1" fmla="*/ 11233 h 47564"/>
                  <a:gd name="connsiteX2" fmla="*/ 37061 w 43344"/>
                  <a:gd name="connsiteY2" fmla="*/ 9583 h 47564"/>
                  <a:gd name="connsiteX3" fmla="*/ 2497 w 43344"/>
                  <a:gd name="connsiteY3" fmla="*/ 47736 h 47564"/>
                  <a:gd name="connsiteX4" fmla="*/ 494 w 43344"/>
                  <a:gd name="connsiteY4" fmla="*/ 46086 h 47564"/>
                  <a:gd name="connsiteX5" fmla="*/ 35064 w 43344"/>
                  <a:gd name="connsiteY5" fmla="*/ 7933 h 47564"/>
                  <a:gd name="connsiteX6" fmla="*/ 33066 w 43344"/>
                  <a:gd name="connsiteY6" fmla="*/ 6283 h 47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44" h="47564">
                    <a:moveTo>
                      <a:pt x="43839" y="172"/>
                    </a:moveTo>
                    <a:lnTo>
                      <a:pt x="39063" y="11233"/>
                    </a:lnTo>
                    <a:lnTo>
                      <a:pt x="37061" y="9583"/>
                    </a:lnTo>
                    <a:lnTo>
                      <a:pt x="2497" y="47736"/>
                    </a:lnTo>
                    <a:lnTo>
                      <a:pt x="494" y="46086"/>
                    </a:lnTo>
                    <a:lnTo>
                      <a:pt x="35064" y="7933"/>
                    </a:lnTo>
                    <a:lnTo>
                      <a:pt x="33066" y="628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3EF047D-2459-175E-3ECB-C81F7A6E8190}"/>
                  </a:ext>
                </a:extLst>
              </p:cNvPr>
              <p:cNvSpPr/>
              <p:nvPr/>
            </p:nvSpPr>
            <p:spPr>
              <a:xfrm>
                <a:off x="9121762" y="3945150"/>
                <a:ext cx="37927" cy="51531"/>
              </a:xfrm>
              <a:custGeom>
                <a:avLst/>
                <a:gdLst>
                  <a:gd name="connsiteX0" fmla="*/ 38425 w 37927"/>
                  <a:gd name="connsiteY0" fmla="*/ 174 h 51531"/>
                  <a:gd name="connsiteX1" fmla="*/ 34916 w 37927"/>
                  <a:gd name="connsiteY1" fmla="*/ 11660 h 51531"/>
                  <a:gd name="connsiteX2" fmla="*/ 32743 w 37927"/>
                  <a:gd name="connsiteY2" fmla="*/ 10228 h 51531"/>
                  <a:gd name="connsiteX3" fmla="*/ 2670 w 37927"/>
                  <a:gd name="connsiteY3" fmla="*/ 51706 h 51531"/>
                  <a:gd name="connsiteX4" fmla="*/ 497 w 37927"/>
                  <a:gd name="connsiteY4" fmla="*/ 50268 h 51531"/>
                  <a:gd name="connsiteX5" fmla="*/ 30570 w 37927"/>
                  <a:gd name="connsiteY5" fmla="*/ 8790 h 51531"/>
                  <a:gd name="connsiteX6" fmla="*/ 28397 w 37927"/>
                  <a:gd name="connsiteY6" fmla="*/ 7352 h 5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7" h="51531">
                    <a:moveTo>
                      <a:pt x="38425" y="174"/>
                    </a:moveTo>
                    <a:lnTo>
                      <a:pt x="34916" y="11660"/>
                    </a:lnTo>
                    <a:lnTo>
                      <a:pt x="32743" y="10228"/>
                    </a:lnTo>
                    <a:lnTo>
                      <a:pt x="2670" y="51706"/>
                    </a:lnTo>
                    <a:lnTo>
                      <a:pt x="497" y="50268"/>
                    </a:lnTo>
                    <a:lnTo>
                      <a:pt x="30570" y="8790"/>
                    </a:lnTo>
                    <a:lnTo>
                      <a:pt x="28397" y="735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1BC5B20A-FA5B-9CC4-C0C1-8FD2496D7A8C}"/>
                  </a:ext>
                </a:extLst>
              </p:cNvPr>
              <p:cNvSpPr/>
              <p:nvPr/>
            </p:nvSpPr>
            <p:spPr>
              <a:xfrm>
                <a:off x="9088460" y="3922292"/>
                <a:ext cx="32732" cy="54559"/>
              </a:xfrm>
              <a:custGeom>
                <a:avLst/>
                <a:gdLst>
                  <a:gd name="connsiteX0" fmla="*/ 33233 w 32732"/>
                  <a:gd name="connsiteY0" fmla="*/ 176 h 54559"/>
                  <a:gd name="connsiteX1" fmla="*/ 30894 w 32732"/>
                  <a:gd name="connsiteY1" fmla="*/ 11929 h 54559"/>
                  <a:gd name="connsiteX2" fmla="*/ 28586 w 32732"/>
                  <a:gd name="connsiteY2" fmla="*/ 10698 h 54559"/>
                  <a:gd name="connsiteX3" fmla="*/ 2808 w 32732"/>
                  <a:gd name="connsiteY3" fmla="*/ 54736 h 54559"/>
                  <a:gd name="connsiteX4" fmla="*/ 500 w 32732"/>
                  <a:gd name="connsiteY4" fmla="*/ 53505 h 54559"/>
                  <a:gd name="connsiteX5" fmla="*/ 26279 w 32732"/>
                  <a:gd name="connsiteY5" fmla="*/ 9469 h 54559"/>
                  <a:gd name="connsiteX6" fmla="*/ 23971 w 32732"/>
                  <a:gd name="connsiteY6" fmla="*/ 8239 h 5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32" h="54559">
                    <a:moveTo>
                      <a:pt x="33233" y="176"/>
                    </a:moveTo>
                    <a:lnTo>
                      <a:pt x="30894" y="11929"/>
                    </a:lnTo>
                    <a:lnTo>
                      <a:pt x="28586" y="10698"/>
                    </a:lnTo>
                    <a:lnTo>
                      <a:pt x="2808" y="54736"/>
                    </a:lnTo>
                    <a:lnTo>
                      <a:pt x="500" y="53505"/>
                    </a:lnTo>
                    <a:lnTo>
                      <a:pt x="26279" y="9469"/>
                    </a:lnTo>
                    <a:lnTo>
                      <a:pt x="23971" y="823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CF8A63AE-6E86-399E-C2AC-FD0B42C841D0}"/>
                  </a:ext>
                </a:extLst>
              </p:cNvPr>
              <p:cNvSpPr/>
              <p:nvPr/>
            </p:nvSpPr>
            <p:spPr>
              <a:xfrm>
                <a:off x="9051537" y="3902215"/>
                <a:ext cx="27801" cy="56860"/>
              </a:xfrm>
              <a:custGeom>
                <a:avLst/>
                <a:gdLst>
                  <a:gd name="connsiteX0" fmla="*/ 28305 w 27801"/>
                  <a:gd name="connsiteY0" fmla="*/ 178 h 56860"/>
                  <a:gd name="connsiteX1" fmla="*/ 27032 w 27801"/>
                  <a:gd name="connsiteY1" fmla="*/ 12082 h 56860"/>
                  <a:gd name="connsiteX2" fmla="*/ 24626 w 27801"/>
                  <a:gd name="connsiteY2" fmla="*/ 11045 h 56860"/>
                  <a:gd name="connsiteX3" fmla="*/ 2915 w 27801"/>
                  <a:gd name="connsiteY3" fmla="*/ 57039 h 56860"/>
                  <a:gd name="connsiteX4" fmla="*/ 504 w 27801"/>
                  <a:gd name="connsiteY4" fmla="*/ 56002 h 56860"/>
                  <a:gd name="connsiteX5" fmla="*/ 22215 w 27801"/>
                  <a:gd name="connsiteY5" fmla="*/ 10009 h 56860"/>
                  <a:gd name="connsiteX6" fmla="*/ 19809 w 27801"/>
                  <a:gd name="connsiteY6" fmla="*/ 8972 h 5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01" h="56860">
                    <a:moveTo>
                      <a:pt x="28305" y="178"/>
                    </a:moveTo>
                    <a:lnTo>
                      <a:pt x="27032" y="12082"/>
                    </a:lnTo>
                    <a:lnTo>
                      <a:pt x="24626" y="11045"/>
                    </a:lnTo>
                    <a:lnTo>
                      <a:pt x="2915" y="57039"/>
                    </a:lnTo>
                    <a:lnTo>
                      <a:pt x="504" y="56002"/>
                    </a:lnTo>
                    <a:lnTo>
                      <a:pt x="22215" y="10009"/>
                    </a:lnTo>
                    <a:lnTo>
                      <a:pt x="19809" y="897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0B185C8-A071-03E5-92A4-B8D6360C35DB}"/>
                  </a:ext>
                </a:extLst>
              </p:cNvPr>
              <p:cNvSpPr/>
              <p:nvPr/>
            </p:nvSpPr>
            <p:spPr>
              <a:xfrm>
                <a:off x="9011405" y="3884961"/>
                <a:ext cx="23128" cy="58588"/>
              </a:xfrm>
              <a:custGeom>
                <a:avLst/>
                <a:gdLst>
                  <a:gd name="connsiteX0" fmla="*/ 23637 w 23128"/>
                  <a:gd name="connsiteY0" fmla="*/ 180 h 58588"/>
                  <a:gd name="connsiteX1" fmla="*/ 23347 w 23128"/>
                  <a:gd name="connsiteY1" fmla="*/ 12141 h 58588"/>
                  <a:gd name="connsiteX2" fmla="*/ 20858 w 23128"/>
                  <a:gd name="connsiteY2" fmla="*/ 11289 h 58588"/>
                  <a:gd name="connsiteX3" fmla="*/ 2996 w 23128"/>
                  <a:gd name="connsiteY3" fmla="*/ 58768 h 58588"/>
                  <a:gd name="connsiteX4" fmla="*/ 508 w 23128"/>
                  <a:gd name="connsiteY4" fmla="*/ 57913 h 58588"/>
                  <a:gd name="connsiteX5" fmla="*/ 18374 w 23128"/>
                  <a:gd name="connsiteY5" fmla="*/ 10436 h 58588"/>
                  <a:gd name="connsiteX6" fmla="*/ 15886 w 23128"/>
                  <a:gd name="connsiteY6" fmla="*/ 9583 h 5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28" h="58588">
                    <a:moveTo>
                      <a:pt x="23637" y="180"/>
                    </a:moveTo>
                    <a:lnTo>
                      <a:pt x="23347" y="12141"/>
                    </a:lnTo>
                    <a:lnTo>
                      <a:pt x="20858" y="11289"/>
                    </a:lnTo>
                    <a:lnTo>
                      <a:pt x="2996" y="58768"/>
                    </a:lnTo>
                    <a:lnTo>
                      <a:pt x="508" y="57913"/>
                    </a:lnTo>
                    <a:lnTo>
                      <a:pt x="18374" y="10436"/>
                    </a:lnTo>
                    <a:lnTo>
                      <a:pt x="15886" y="958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27F38A1-C25E-FFCC-35A6-E55D48568E4D}"/>
                  </a:ext>
                </a:extLst>
              </p:cNvPr>
              <p:cNvSpPr/>
              <p:nvPr/>
            </p:nvSpPr>
            <p:spPr>
              <a:xfrm>
                <a:off x="8968516" y="3870584"/>
                <a:ext cx="19299" cy="59861"/>
              </a:xfrm>
              <a:custGeom>
                <a:avLst/>
                <a:gdLst>
                  <a:gd name="connsiteX0" fmla="*/ 19196 w 19299"/>
                  <a:gd name="connsiteY0" fmla="*/ 181 h 59861"/>
                  <a:gd name="connsiteX1" fmla="*/ 19812 w 19299"/>
                  <a:gd name="connsiteY1" fmla="*/ 12131 h 59861"/>
                  <a:gd name="connsiteX2" fmla="*/ 17266 w 19299"/>
                  <a:gd name="connsiteY2" fmla="*/ 11453 h 59861"/>
                  <a:gd name="connsiteX3" fmla="*/ 3057 w 19299"/>
                  <a:gd name="connsiteY3" fmla="*/ 60042 h 59861"/>
                  <a:gd name="connsiteX4" fmla="*/ 512 w 19299"/>
                  <a:gd name="connsiteY4" fmla="*/ 59363 h 59861"/>
                  <a:gd name="connsiteX5" fmla="*/ 14725 w 19299"/>
                  <a:gd name="connsiteY5" fmla="*/ 10774 h 59861"/>
                  <a:gd name="connsiteX6" fmla="*/ 12179 w 19299"/>
                  <a:gd name="connsiteY6" fmla="*/ 10096 h 5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99" h="59861">
                    <a:moveTo>
                      <a:pt x="19196" y="181"/>
                    </a:moveTo>
                    <a:lnTo>
                      <a:pt x="19812" y="12131"/>
                    </a:lnTo>
                    <a:lnTo>
                      <a:pt x="17266" y="11453"/>
                    </a:lnTo>
                    <a:lnTo>
                      <a:pt x="3057" y="60042"/>
                    </a:lnTo>
                    <a:lnTo>
                      <a:pt x="512" y="59363"/>
                    </a:lnTo>
                    <a:lnTo>
                      <a:pt x="14725" y="10774"/>
                    </a:lnTo>
                    <a:lnTo>
                      <a:pt x="12179" y="1009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E00B26AF-463E-9774-02C6-D155CA74C2D5}"/>
                  </a:ext>
                </a:extLst>
              </p:cNvPr>
              <p:cNvSpPr/>
              <p:nvPr/>
            </p:nvSpPr>
            <p:spPr>
              <a:xfrm>
                <a:off x="8923349" y="3859142"/>
                <a:ext cx="15895" cy="60770"/>
              </a:xfrm>
              <a:custGeom>
                <a:avLst/>
                <a:gdLst>
                  <a:gd name="connsiteX0" fmla="*/ 14942 w 15895"/>
                  <a:gd name="connsiteY0" fmla="*/ 182 h 60770"/>
                  <a:gd name="connsiteX1" fmla="*/ 16411 w 15895"/>
                  <a:gd name="connsiteY1" fmla="*/ 12065 h 60770"/>
                  <a:gd name="connsiteX2" fmla="*/ 13824 w 15895"/>
                  <a:gd name="connsiteY2" fmla="*/ 11553 h 60770"/>
                  <a:gd name="connsiteX3" fmla="*/ 3103 w 15895"/>
                  <a:gd name="connsiteY3" fmla="*/ 60952 h 60770"/>
                  <a:gd name="connsiteX4" fmla="*/ 516 w 15895"/>
                  <a:gd name="connsiteY4" fmla="*/ 60440 h 60770"/>
                  <a:gd name="connsiteX5" fmla="*/ 11237 w 15895"/>
                  <a:gd name="connsiteY5" fmla="*/ 11041 h 60770"/>
                  <a:gd name="connsiteX6" fmla="*/ 8650 w 15895"/>
                  <a:gd name="connsiteY6" fmla="*/ 10529 h 6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95" h="60770">
                    <a:moveTo>
                      <a:pt x="14942" y="182"/>
                    </a:moveTo>
                    <a:lnTo>
                      <a:pt x="16411" y="12065"/>
                    </a:lnTo>
                    <a:lnTo>
                      <a:pt x="13824" y="11553"/>
                    </a:lnTo>
                    <a:lnTo>
                      <a:pt x="3103" y="60952"/>
                    </a:lnTo>
                    <a:lnTo>
                      <a:pt x="516" y="60440"/>
                    </a:lnTo>
                    <a:lnTo>
                      <a:pt x="11237" y="11041"/>
                    </a:lnTo>
                    <a:lnTo>
                      <a:pt x="8650" y="1052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F4D1BB5-3EC9-9BA9-5DCA-DB58C1C5366D}"/>
                  </a:ext>
                </a:extLst>
              </p:cNvPr>
              <p:cNvSpPr/>
              <p:nvPr/>
            </p:nvSpPr>
            <p:spPr>
              <a:xfrm>
                <a:off x="8876419" y="3850694"/>
                <a:ext cx="12583" cy="61373"/>
              </a:xfrm>
              <a:custGeom>
                <a:avLst/>
                <a:gdLst>
                  <a:gd name="connsiteX0" fmla="*/ 10832 w 12583"/>
                  <a:gd name="connsiteY0" fmla="*/ 183 h 61373"/>
                  <a:gd name="connsiteX1" fmla="*/ 13104 w 12583"/>
                  <a:gd name="connsiteY1" fmla="*/ 11950 h 61373"/>
                  <a:gd name="connsiteX2" fmla="*/ 10486 w 12583"/>
                  <a:gd name="connsiteY2" fmla="*/ 11599 h 61373"/>
                  <a:gd name="connsiteX3" fmla="*/ 3133 w 12583"/>
                  <a:gd name="connsiteY3" fmla="*/ 61557 h 61373"/>
                  <a:gd name="connsiteX4" fmla="*/ 520 w 12583"/>
                  <a:gd name="connsiteY4" fmla="*/ 61206 h 61373"/>
                  <a:gd name="connsiteX5" fmla="*/ 7873 w 12583"/>
                  <a:gd name="connsiteY5" fmla="*/ 11248 h 61373"/>
                  <a:gd name="connsiteX6" fmla="*/ 5254 w 12583"/>
                  <a:gd name="connsiteY6" fmla="*/ 10897 h 6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83" h="61373">
                    <a:moveTo>
                      <a:pt x="10832" y="183"/>
                    </a:moveTo>
                    <a:lnTo>
                      <a:pt x="13104" y="11950"/>
                    </a:lnTo>
                    <a:lnTo>
                      <a:pt x="10486" y="11599"/>
                    </a:lnTo>
                    <a:lnTo>
                      <a:pt x="3133" y="61557"/>
                    </a:lnTo>
                    <a:lnTo>
                      <a:pt x="520" y="61206"/>
                    </a:lnTo>
                    <a:lnTo>
                      <a:pt x="7873" y="11248"/>
                    </a:lnTo>
                    <a:lnTo>
                      <a:pt x="5254" y="10897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F0D9296D-9D1C-7851-D1E3-8B353ADCCCB6}"/>
                  </a:ext>
                </a:extLst>
              </p:cNvPr>
              <p:cNvSpPr/>
              <p:nvPr/>
            </p:nvSpPr>
            <p:spPr>
              <a:xfrm>
                <a:off x="8828252" y="3845286"/>
                <a:ext cx="9334" cy="61712"/>
              </a:xfrm>
              <a:custGeom>
                <a:avLst/>
                <a:gdLst>
                  <a:gd name="connsiteX0" fmla="*/ 6821 w 9334"/>
                  <a:gd name="connsiteY0" fmla="*/ 183 h 61712"/>
                  <a:gd name="connsiteX1" fmla="*/ 9859 w 9334"/>
                  <a:gd name="connsiteY1" fmla="*/ 11792 h 61712"/>
                  <a:gd name="connsiteX2" fmla="*/ 7225 w 9334"/>
                  <a:gd name="connsiteY2" fmla="*/ 11598 h 61712"/>
                  <a:gd name="connsiteX3" fmla="*/ 3158 w 9334"/>
                  <a:gd name="connsiteY3" fmla="*/ 61896 h 61712"/>
                  <a:gd name="connsiteX4" fmla="*/ 524 w 9334"/>
                  <a:gd name="connsiteY4" fmla="*/ 61702 h 61712"/>
                  <a:gd name="connsiteX5" fmla="*/ 4591 w 9334"/>
                  <a:gd name="connsiteY5" fmla="*/ 11404 h 61712"/>
                  <a:gd name="connsiteX6" fmla="*/ 1958 w 9334"/>
                  <a:gd name="connsiteY6" fmla="*/ 11209 h 6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" h="61712">
                    <a:moveTo>
                      <a:pt x="6821" y="183"/>
                    </a:moveTo>
                    <a:lnTo>
                      <a:pt x="9859" y="11792"/>
                    </a:lnTo>
                    <a:lnTo>
                      <a:pt x="7225" y="11598"/>
                    </a:lnTo>
                    <a:lnTo>
                      <a:pt x="3158" y="61896"/>
                    </a:lnTo>
                    <a:lnTo>
                      <a:pt x="524" y="61702"/>
                    </a:lnTo>
                    <a:lnTo>
                      <a:pt x="4591" y="11404"/>
                    </a:lnTo>
                    <a:lnTo>
                      <a:pt x="1958" y="1120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DA750C9-77AB-FB5F-F224-6C371F3BDBC8}"/>
                  </a:ext>
                </a:extLst>
              </p:cNvPr>
              <p:cNvSpPr/>
              <p:nvPr/>
            </p:nvSpPr>
            <p:spPr>
              <a:xfrm>
                <a:off x="8777580" y="3842948"/>
                <a:ext cx="7926" cy="61811"/>
              </a:xfrm>
              <a:custGeom>
                <a:avLst/>
                <a:gdLst>
                  <a:gd name="connsiteX0" fmla="*/ 4679 w 7926"/>
                  <a:gd name="connsiteY0" fmla="*/ 184 h 61811"/>
                  <a:gd name="connsiteX1" fmla="*/ 8456 w 7926"/>
                  <a:gd name="connsiteY1" fmla="*/ 11593 h 61811"/>
                  <a:gd name="connsiteX2" fmla="*/ 5812 w 7926"/>
                  <a:gd name="connsiteY2" fmla="*/ 11553 h 61811"/>
                  <a:gd name="connsiteX3" fmla="*/ 4984 w 7926"/>
                  <a:gd name="connsiteY3" fmla="*/ 61995 h 61811"/>
                  <a:gd name="connsiteX4" fmla="*/ 2340 w 7926"/>
                  <a:gd name="connsiteY4" fmla="*/ 61956 h 61811"/>
                  <a:gd name="connsiteX5" fmla="*/ 3173 w 7926"/>
                  <a:gd name="connsiteY5" fmla="*/ 11514 h 61811"/>
                  <a:gd name="connsiteX6" fmla="*/ 529 w 7926"/>
                  <a:gd name="connsiteY6" fmla="*/ 11474 h 6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6" h="61811">
                    <a:moveTo>
                      <a:pt x="4679" y="184"/>
                    </a:moveTo>
                    <a:lnTo>
                      <a:pt x="8456" y="11593"/>
                    </a:lnTo>
                    <a:lnTo>
                      <a:pt x="5812" y="11553"/>
                    </a:lnTo>
                    <a:lnTo>
                      <a:pt x="4984" y="61995"/>
                    </a:lnTo>
                    <a:lnTo>
                      <a:pt x="2340" y="61956"/>
                    </a:lnTo>
                    <a:lnTo>
                      <a:pt x="3173" y="11514"/>
                    </a:lnTo>
                    <a:lnTo>
                      <a:pt x="529" y="1147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6EE213E-D843-DCEA-82D7-E5843ED2A6F3}"/>
                  </a:ext>
                </a:extLst>
              </p:cNvPr>
              <p:cNvSpPr/>
              <p:nvPr/>
            </p:nvSpPr>
            <p:spPr>
              <a:xfrm>
                <a:off x="8725361" y="3843697"/>
                <a:ext cx="7916" cy="61793"/>
              </a:xfrm>
              <a:custGeom>
                <a:avLst/>
                <a:gdLst>
                  <a:gd name="connsiteX0" fmla="*/ 3954 w 7916"/>
                  <a:gd name="connsiteY0" fmla="*/ 184 h 61793"/>
                  <a:gd name="connsiteX1" fmla="*/ 8450 w 7916"/>
                  <a:gd name="connsiteY1" fmla="*/ 11351 h 61793"/>
                  <a:gd name="connsiteX2" fmla="*/ 5811 w 7916"/>
                  <a:gd name="connsiteY2" fmla="*/ 11466 h 61793"/>
                  <a:gd name="connsiteX3" fmla="*/ 8207 w 7916"/>
                  <a:gd name="connsiteY3" fmla="*/ 61862 h 61793"/>
                  <a:gd name="connsiteX4" fmla="*/ 5568 w 7916"/>
                  <a:gd name="connsiteY4" fmla="*/ 61977 h 61793"/>
                  <a:gd name="connsiteX5" fmla="*/ 3172 w 7916"/>
                  <a:gd name="connsiteY5" fmla="*/ 11580 h 61793"/>
                  <a:gd name="connsiteX6" fmla="*/ 533 w 7916"/>
                  <a:gd name="connsiteY6" fmla="*/ 11695 h 6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16" h="61793">
                    <a:moveTo>
                      <a:pt x="3954" y="184"/>
                    </a:moveTo>
                    <a:lnTo>
                      <a:pt x="8450" y="11351"/>
                    </a:lnTo>
                    <a:lnTo>
                      <a:pt x="5811" y="11466"/>
                    </a:lnTo>
                    <a:lnTo>
                      <a:pt x="8207" y="61862"/>
                    </a:lnTo>
                    <a:lnTo>
                      <a:pt x="5568" y="61977"/>
                    </a:lnTo>
                    <a:lnTo>
                      <a:pt x="3172" y="11580"/>
                    </a:lnTo>
                    <a:lnTo>
                      <a:pt x="533" y="11695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04D86EB0-7AB5-9AC0-5DAA-4C667A4A4F0D}"/>
                  </a:ext>
                </a:extLst>
              </p:cNvPr>
              <p:cNvSpPr/>
              <p:nvPr/>
            </p:nvSpPr>
            <p:spPr>
              <a:xfrm>
                <a:off x="8673541" y="3847527"/>
                <a:ext cx="10902" cy="61579"/>
              </a:xfrm>
              <a:custGeom>
                <a:avLst/>
                <a:gdLst>
                  <a:gd name="connsiteX0" fmla="*/ 3203 w 10902"/>
                  <a:gd name="connsiteY0" fmla="*/ 183 h 61579"/>
                  <a:gd name="connsiteX1" fmla="*/ 8418 w 10902"/>
                  <a:gd name="connsiteY1" fmla="*/ 11064 h 61579"/>
                  <a:gd name="connsiteX2" fmla="*/ 5790 w 10902"/>
                  <a:gd name="connsiteY2" fmla="*/ 11334 h 61579"/>
                  <a:gd name="connsiteX3" fmla="*/ 11440 w 10902"/>
                  <a:gd name="connsiteY3" fmla="*/ 61493 h 61579"/>
                  <a:gd name="connsiteX4" fmla="*/ 8817 w 10902"/>
                  <a:gd name="connsiteY4" fmla="*/ 61763 h 61579"/>
                  <a:gd name="connsiteX5" fmla="*/ 3161 w 10902"/>
                  <a:gd name="connsiteY5" fmla="*/ 11604 h 61579"/>
                  <a:gd name="connsiteX6" fmla="*/ 538 w 10902"/>
                  <a:gd name="connsiteY6" fmla="*/ 11874 h 61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2" h="61579">
                    <a:moveTo>
                      <a:pt x="3203" y="183"/>
                    </a:moveTo>
                    <a:lnTo>
                      <a:pt x="8418" y="11064"/>
                    </a:lnTo>
                    <a:lnTo>
                      <a:pt x="5790" y="11334"/>
                    </a:lnTo>
                    <a:lnTo>
                      <a:pt x="11440" y="61493"/>
                    </a:lnTo>
                    <a:lnTo>
                      <a:pt x="8817" y="61763"/>
                    </a:lnTo>
                    <a:lnTo>
                      <a:pt x="3161" y="11604"/>
                    </a:lnTo>
                    <a:lnTo>
                      <a:pt x="538" y="1187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4AF6A7B7-0AFF-D97E-0B9B-228E002F58B5}"/>
                  </a:ext>
                </a:extLst>
              </p:cNvPr>
              <p:cNvSpPr/>
              <p:nvPr/>
            </p:nvSpPr>
            <p:spPr>
              <a:xfrm>
                <a:off x="8622631" y="3854415"/>
                <a:ext cx="14177" cy="61115"/>
              </a:xfrm>
              <a:custGeom>
                <a:avLst/>
                <a:gdLst>
                  <a:gd name="connsiteX0" fmla="*/ 2426 w 14177"/>
                  <a:gd name="connsiteY0" fmla="*/ 183 h 61115"/>
                  <a:gd name="connsiteX1" fmla="*/ 8350 w 14177"/>
                  <a:gd name="connsiteY1" fmla="*/ 10726 h 61115"/>
                  <a:gd name="connsiteX2" fmla="*/ 5748 w 14177"/>
                  <a:gd name="connsiteY2" fmla="*/ 11154 h 61115"/>
                  <a:gd name="connsiteX3" fmla="*/ 14720 w 14177"/>
                  <a:gd name="connsiteY3" fmla="*/ 60870 h 61115"/>
                  <a:gd name="connsiteX4" fmla="*/ 12117 w 14177"/>
                  <a:gd name="connsiteY4" fmla="*/ 61298 h 61115"/>
                  <a:gd name="connsiteX5" fmla="*/ 3145 w 14177"/>
                  <a:gd name="connsiteY5" fmla="*/ 11583 h 61115"/>
                  <a:gd name="connsiteX6" fmla="*/ 542 w 14177"/>
                  <a:gd name="connsiteY6" fmla="*/ 12011 h 6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7" h="61115">
                    <a:moveTo>
                      <a:pt x="2426" y="183"/>
                    </a:moveTo>
                    <a:lnTo>
                      <a:pt x="8350" y="10726"/>
                    </a:lnTo>
                    <a:lnTo>
                      <a:pt x="5748" y="11154"/>
                    </a:lnTo>
                    <a:lnTo>
                      <a:pt x="14720" y="60870"/>
                    </a:lnTo>
                    <a:lnTo>
                      <a:pt x="12117" y="61298"/>
                    </a:lnTo>
                    <a:lnTo>
                      <a:pt x="3145" y="11583"/>
                    </a:lnTo>
                    <a:lnTo>
                      <a:pt x="542" y="1201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FA758241-32A8-F705-A90E-923257466BF2}"/>
                  </a:ext>
                </a:extLst>
              </p:cNvPr>
              <p:cNvSpPr/>
              <p:nvPr/>
            </p:nvSpPr>
            <p:spPr>
              <a:xfrm>
                <a:off x="8573134" y="3864322"/>
                <a:ext cx="17535" cy="60370"/>
              </a:xfrm>
              <a:custGeom>
                <a:avLst/>
                <a:gdLst>
                  <a:gd name="connsiteX0" fmla="*/ 1612 w 17535"/>
                  <a:gd name="connsiteY0" fmla="*/ 182 h 60370"/>
                  <a:gd name="connsiteX1" fmla="*/ 8251 w 17535"/>
                  <a:gd name="connsiteY1" fmla="*/ 10328 h 60370"/>
                  <a:gd name="connsiteX2" fmla="*/ 5685 w 17535"/>
                  <a:gd name="connsiteY2" fmla="*/ 10920 h 60370"/>
                  <a:gd name="connsiteX3" fmla="*/ 18082 w 17535"/>
                  <a:gd name="connsiteY3" fmla="*/ 59960 h 60370"/>
                  <a:gd name="connsiteX4" fmla="*/ 15516 w 17535"/>
                  <a:gd name="connsiteY4" fmla="*/ 60552 h 60370"/>
                  <a:gd name="connsiteX5" fmla="*/ 3118 w 17535"/>
                  <a:gd name="connsiteY5" fmla="*/ 11512 h 60370"/>
                  <a:gd name="connsiteX6" fmla="*/ 547 w 17535"/>
                  <a:gd name="connsiteY6" fmla="*/ 12103 h 6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35" h="60370">
                    <a:moveTo>
                      <a:pt x="1612" y="182"/>
                    </a:moveTo>
                    <a:lnTo>
                      <a:pt x="8251" y="10328"/>
                    </a:lnTo>
                    <a:lnTo>
                      <a:pt x="5685" y="10920"/>
                    </a:lnTo>
                    <a:lnTo>
                      <a:pt x="18082" y="59960"/>
                    </a:lnTo>
                    <a:lnTo>
                      <a:pt x="15516" y="60552"/>
                    </a:lnTo>
                    <a:lnTo>
                      <a:pt x="3118" y="11512"/>
                    </a:lnTo>
                    <a:lnTo>
                      <a:pt x="547" y="12103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A13D2BA-3009-9510-ED1F-306E4D235F45}"/>
                  </a:ext>
                </a:extLst>
              </p:cNvPr>
              <p:cNvSpPr/>
              <p:nvPr/>
            </p:nvSpPr>
            <p:spPr>
              <a:xfrm>
                <a:off x="8525547" y="3877194"/>
                <a:ext cx="20997" cy="59295"/>
              </a:xfrm>
              <a:custGeom>
                <a:avLst/>
                <a:gdLst>
                  <a:gd name="connsiteX0" fmla="*/ 737 w 20997"/>
                  <a:gd name="connsiteY0" fmla="*/ 180 h 59295"/>
                  <a:gd name="connsiteX1" fmla="*/ 8105 w 20997"/>
                  <a:gd name="connsiteY1" fmla="*/ 9858 h 59295"/>
                  <a:gd name="connsiteX2" fmla="*/ 5585 w 20997"/>
                  <a:gd name="connsiteY2" fmla="*/ 10620 h 59295"/>
                  <a:gd name="connsiteX3" fmla="*/ 21548 w 20997"/>
                  <a:gd name="connsiteY3" fmla="*/ 58710 h 59295"/>
                  <a:gd name="connsiteX4" fmla="*/ 19028 w 20997"/>
                  <a:gd name="connsiteY4" fmla="*/ 59475 h 59295"/>
                  <a:gd name="connsiteX5" fmla="*/ 3070 w 20997"/>
                  <a:gd name="connsiteY5" fmla="*/ 11382 h 59295"/>
                  <a:gd name="connsiteX6" fmla="*/ 551 w 20997"/>
                  <a:gd name="connsiteY6" fmla="*/ 12144 h 5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7" h="59295">
                    <a:moveTo>
                      <a:pt x="737" y="180"/>
                    </a:moveTo>
                    <a:lnTo>
                      <a:pt x="8105" y="9858"/>
                    </a:lnTo>
                    <a:lnTo>
                      <a:pt x="5585" y="10620"/>
                    </a:lnTo>
                    <a:lnTo>
                      <a:pt x="21548" y="58710"/>
                    </a:lnTo>
                    <a:lnTo>
                      <a:pt x="19028" y="59475"/>
                    </a:lnTo>
                    <a:lnTo>
                      <a:pt x="3070" y="11382"/>
                    </a:lnTo>
                    <a:lnTo>
                      <a:pt x="551" y="12144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43AAC0BE-1E84-7F73-9AA2-901C68FF925D}"/>
                  </a:ext>
                </a:extLst>
              </p:cNvPr>
              <p:cNvSpPr/>
              <p:nvPr/>
            </p:nvSpPr>
            <p:spPr>
              <a:xfrm>
                <a:off x="8479572" y="3892974"/>
                <a:ext cx="25361" cy="57811"/>
              </a:xfrm>
              <a:custGeom>
                <a:avLst/>
                <a:gdLst>
                  <a:gd name="connsiteX0" fmla="*/ 554 w 25361"/>
                  <a:gd name="connsiteY0" fmla="*/ 179 h 57811"/>
                  <a:gd name="connsiteX1" fmla="*/ 8665 w 25361"/>
                  <a:gd name="connsiteY1" fmla="*/ 9300 h 57811"/>
                  <a:gd name="connsiteX2" fmla="*/ 6213 w 25361"/>
                  <a:gd name="connsiteY2" fmla="*/ 10241 h 57811"/>
                  <a:gd name="connsiteX3" fmla="*/ 25916 w 25361"/>
                  <a:gd name="connsiteY3" fmla="*/ 57052 h 57811"/>
                  <a:gd name="connsiteX4" fmla="*/ 23464 w 25361"/>
                  <a:gd name="connsiteY4" fmla="*/ 57991 h 57811"/>
                  <a:gd name="connsiteX5" fmla="*/ 3761 w 25361"/>
                  <a:gd name="connsiteY5" fmla="*/ 11181 h 57811"/>
                  <a:gd name="connsiteX6" fmla="*/ 1310 w 25361"/>
                  <a:gd name="connsiteY6" fmla="*/ 12122 h 5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61" h="57811">
                    <a:moveTo>
                      <a:pt x="554" y="179"/>
                    </a:moveTo>
                    <a:lnTo>
                      <a:pt x="8665" y="9300"/>
                    </a:lnTo>
                    <a:lnTo>
                      <a:pt x="6213" y="10241"/>
                    </a:lnTo>
                    <a:lnTo>
                      <a:pt x="25916" y="57052"/>
                    </a:lnTo>
                    <a:lnTo>
                      <a:pt x="23464" y="57991"/>
                    </a:lnTo>
                    <a:lnTo>
                      <a:pt x="3761" y="11181"/>
                    </a:lnTo>
                    <a:lnTo>
                      <a:pt x="1310" y="1212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854F1F47-4281-10CB-221F-F4C39DC2D1C6}"/>
                  </a:ext>
                </a:extLst>
              </p:cNvPr>
              <p:cNvSpPr/>
              <p:nvPr/>
            </p:nvSpPr>
            <p:spPr>
              <a:xfrm>
                <a:off x="8436146" y="3911604"/>
                <a:ext cx="30157" cy="55826"/>
              </a:xfrm>
              <a:custGeom>
                <a:avLst/>
                <a:gdLst>
                  <a:gd name="connsiteX0" fmla="*/ 558 w 30157"/>
                  <a:gd name="connsiteY0" fmla="*/ 177 h 55826"/>
                  <a:gd name="connsiteX1" fmla="*/ 9424 w 30157"/>
                  <a:gd name="connsiteY1" fmla="*/ 8633 h 55826"/>
                  <a:gd name="connsiteX2" fmla="*/ 7062 w 30157"/>
                  <a:gd name="connsiteY2" fmla="*/ 9763 h 55826"/>
                  <a:gd name="connsiteX3" fmla="*/ 30715 w 30157"/>
                  <a:gd name="connsiteY3" fmla="*/ 54872 h 55826"/>
                  <a:gd name="connsiteX4" fmla="*/ 28353 w 30157"/>
                  <a:gd name="connsiteY4" fmla="*/ 56004 h 55826"/>
                  <a:gd name="connsiteX5" fmla="*/ 4699 w 30157"/>
                  <a:gd name="connsiteY5" fmla="*/ 10892 h 55826"/>
                  <a:gd name="connsiteX6" fmla="*/ 2337 w 30157"/>
                  <a:gd name="connsiteY6" fmla="*/ 12021 h 55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57" h="55826">
                    <a:moveTo>
                      <a:pt x="558" y="177"/>
                    </a:moveTo>
                    <a:lnTo>
                      <a:pt x="9424" y="8633"/>
                    </a:lnTo>
                    <a:lnTo>
                      <a:pt x="7062" y="9763"/>
                    </a:lnTo>
                    <a:lnTo>
                      <a:pt x="30715" y="54872"/>
                    </a:lnTo>
                    <a:lnTo>
                      <a:pt x="28353" y="56004"/>
                    </a:lnTo>
                    <a:lnTo>
                      <a:pt x="4699" y="10892"/>
                    </a:lnTo>
                    <a:lnTo>
                      <a:pt x="2337" y="1202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7DD60B23-9D4D-44D0-38EF-866A713643EB}"/>
                  </a:ext>
                </a:extLst>
              </p:cNvPr>
              <p:cNvSpPr/>
              <p:nvPr/>
            </p:nvSpPr>
            <p:spPr>
              <a:xfrm>
                <a:off x="8395870" y="3933031"/>
                <a:ext cx="35217" cy="53196"/>
              </a:xfrm>
              <a:custGeom>
                <a:avLst/>
                <a:gdLst>
                  <a:gd name="connsiteX0" fmla="*/ 561 w 35217"/>
                  <a:gd name="connsiteY0" fmla="*/ 175 h 53196"/>
                  <a:gd name="connsiteX1" fmla="*/ 10192 w 35217"/>
                  <a:gd name="connsiteY1" fmla="*/ 7833 h 53196"/>
                  <a:gd name="connsiteX2" fmla="*/ 7947 w 35217"/>
                  <a:gd name="connsiteY2" fmla="*/ 9162 h 53196"/>
                  <a:gd name="connsiteX3" fmla="*/ 35779 w 35217"/>
                  <a:gd name="connsiteY3" fmla="*/ 52043 h 53196"/>
                  <a:gd name="connsiteX4" fmla="*/ 33533 w 35217"/>
                  <a:gd name="connsiteY4" fmla="*/ 53372 h 53196"/>
                  <a:gd name="connsiteX5" fmla="*/ 5701 w 35217"/>
                  <a:gd name="connsiteY5" fmla="*/ 10490 h 53196"/>
                  <a:gd name="connsiteX6" fmla="*/ 3455 w 35217"/>
                  <a:gd name="connsiteY6" fmla="*/ 11819 h 5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17" h="53196">
                    <a:moveTo>
                      <a:pt x="561" y="175"/>
                    </a:moveTo>
                    <a:lnTo>
                      <a:pt x="10192" y="7833"/>
                    </a:lnTo>
                    <a:lnTo>
                      <a:pt x="7947" y="9162"/>
                    </a:lnTo>
                    <a:lnTo>
                      <a:pt x="35779" y="52043"/>
                    </a:lnTo>
                    <a:lnTo>
                      <a:pt x="33533" y="53372"/>
                    </a:lnTo>
                    <a:lnTo>
                      <a:pt x="5701" y="10490"/>
                    </a:lnTo>
                    <a:lnTo>
                      <a:pt x="3455" y="1181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4E558686-6444-8FE9-A8CC-E89515F1A7B7}"/>
                  </a:ext>
                </a:extLst>
              </p:cNvPr>
              <p:cNvSpPr/>
              <p:nvPr/>
            </p:nvSpPr>
            <p:spPr>
              <a:xfrm>
                <a:off x="8359151" y="3957233"/>
                <a:ext cx="40531" cy="49738"/>
              </a:xfrm>
              <a:custGeom>
                <a:avLst/>
                <a:gdLst>
                  <a:gd name="connsiteX0" fmla="*/ 564 w 40531"/>
                  <a:gd name="connsiteY0" fmla="*/ 173 h 49738"/>
                  <a:gd name="connsiteX1" fmla="*/ 10957 w 40531"/>
                  <a:gd name="connsiteY1" fmla="*/ 6857 h 49738"/>
                  <a:gd name="connsiteX2" fmla="*/ 8863 w 40531"/>
                  <a:gd name="connsiteY2" fmla="*/ 8399 h 49738"/>
                  <a:gd name="connsiteX3" fmla="*/ 41096 w 40531"/>
                  <a:gd name="connsiteY3" fmla="*/ 48370 h 49738"/>
                  <a:gd name="connsiteX4" fmla="*/ 39002 w 40531"/>
                  <a:gd name="connsiteY4" fmla="*/ 49911 h 49738"/>
                  <a:gd name="connsiteX5" fmla="*/ 6770 w 40531"/>
                  <a:gd name="connsiteY5" fmla="*/ 9935 h 49738"/>
                  <a:gd name="connsiteX6" fmla="*/ 4677 w 40531"/>
                  <a:gd name="connsiteY6" fmla="*/ 11476 h 4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31" h="49738">
                    <a:moveTo>
                      <a:pt x="564" y="173"/>
                    </a:moveTo>
                    <a:lnTo>
                      <a:pt x="10957" y="6857"/>
                    </a:lnTo>
                    <a:lnTo>
                      <a:pt x="8863" y="8399"/>
                    </a:lnTo>
                    <a:lnTo>
                      <a:pt x="41096" y="48370"/>
                    </a:lnTo>
                    <a:lnTo>
                      <a:pt x="39002" y="49911"/>
                    </a:lnTo>
                    <a:lnTo>
                      <a:pt x="6770" y="9935"/>
                    </a:lnTo>
                    <a:lnTo>
                      <a:pt x="4677" y="11476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496174A-AB45-5421-DE7E-C2C659123855}"/>
                  </a:ext>
                </a:extLst>
              </p:cNvPr>
              <p:cNvSpPr/>
              <p:nvPr/>
            </p:nvSpPr>
            <p:spPr>
              <a:xfrm>
                <a:off x="8326415" y="3984192"/>
                <a:ext cx="46021" cy="45232"/>
              </a:xfrm>
              <a:custGeom>
                <a:avLst/>
                <a:gdLst>
                  <a:gd name="connsiteX0" fmla="*/ 567 w 46021"/>
                  <a:gd name="connsiteY0" fmla="*/ 171 h 45232"/>
                  <a:gd name="connsiteX1" fmla="*/ 11690 w 46021"/>
                  <a:gd name="connsiteY1" fmla="*/ 5684 h 45232"/>
                  <a:gd name="connsiteX2" fmla="*/ 9794 w 46021"/>
                  <a:gd name="connsiteY2" fmla="*/ 7438 h 45232"/>
                  <a:gd name="connsiteX3" fmla="*/ 46588 w 46021"/>
                  <a:gd name="connsiteY3" fmla="*/ 43645 h 45232"/>
                  <a:gd name="connsiteX4" fmla="*/ 44693 w 46021"/>
                  <a:gd name="connsiteY4" fmla="*/ 45403 h 45232"/>
                  <a:gd name="connsiteX5" fmla="*/ 7898 w 46021"/>
                  <a:gd name="connsiteY5" fmla="*/ 9196 h 45232"/>
                  <a:gd name="connsiteX6" fmla="*/ 6002 w 46021"/>
                  <a:gd name="connsiteY6" fmla="*/ 10950 h 4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21" h="45232">
                    <a:moveTo>
                      <a:pt x="567" y="171"/>
                    </a:moveTo>
                    <a:lnTo>
                      <a:pt x="11690" y="5684"/>
                    </a:lnTo>
                    <a:lnTo>
                      <a:pt x="9794" y="7438"/>
                    </a:lnTo>
                    <a:lnTo>
                      <a:pt x="46588" y="43645"/>
                    </a:lnTo>
                    <a:lnTo>
                      <a:pt x="44693" y="45403"/>
                    </a:lnTo>
                    <a:lnTo>
                      <a:pt x="7898" y="9196"/>
                    </a:lnTo>
                    <a:lnTo>
                      <a:pt x="6002" y="10950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B50141C-20E1-3B27-1A06-36B2D93DC0ED}"/>
                  </a:ext>
                </a:extLst>
              </p:cNvPr>
              <p:cNvSpPr/>
              <p:nvPr/>
            </p:nvSpPr>
            <p:spPr>
              <a:xfrm>
                <a:off x="8298143" y="4013908"/>
                <a:ext cx="51509" cy="39422"/>
              </a:xfrm>
              <a:custGeom>
                <a:avLst/>
                <a:gdLst>
                  <a:gd name="connsiteX0" fmla="*/ 569 w 51509"/>
                  <a:gd name="connsiteY0" fmla="*/ 168 h 39422"/>
                  <a:gd name="connsiteX1" fmla="*/ 12344 w 51509"/>
                  <a:gd name="connsiteY1" fmla="*/ 4264 h 39422"/>
                  <a:gd name="connsiteX2" fmla="*/ 10700 w 51509"/>
                  <a:gd name="connsiteY2" fmla="*/ 6240 h 39422"/>
                  <a:gd name="connsiteX3" fmla="*/ 52079 w 51509"/>
                  <a:gd name="connsiteY3" fmla="*/ 37615 h 39422"/>
                  <a:gd name="connsiteX4" fmla="*/ 50435 w 51509"/>
                  <a:gd name="connsiteY4" fmla="*/ 39591 h 39422"/>
                  <a:gd name="connsiteX5" fmla="*/ 9058 w 51509"/>
                  <a:gd name="connsiteY5" fmla="*/ 8216 h 39422"/>
                  <a:gd name="connsiteX6" fmla="*/ 7415 w 51509"/>
                  <a:gd name="connsiteY6" fmla="*/ 10192 h 3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09" h="39422">
                    <a:moveTo>
                      <a:pt x="569" y="168"/>
                    </a:moveTo>
                    <a:lnTo>
                      <a:pt x="12344" y="4264"/>
                    </a:lnTo>
                    <a:lnTo>
                      <a:pt x="10700" y="6240"/>
                    </a:lnTo>
                    <a:lnTo>
                      <a:pt x="52079" y="37615"/>
                    </a:lnTo>
                    <a:lnTo>
                      <a:pt x="50435" y="39591"/>
                    </a:lnTo>
                    <a:lnTo>
                      <a:pt x="9058" y="8216"/>
                    </a:lnTo>
                    <a:lnTo>
                      <a:pt x="7415" y="1019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4C4E15FA-2C4B-5479-896E-8CE43C9A4AB7}"/>
                  </a:ext>
                </a:extLst>
              </p:cNvPr>
              <p:cNvSpPr/>
              <p:nvPr/>
            </p:nvSpPr>
            <p:spPr>
              <a:xfrm>
                <a:off x="8274918" y="4046330"/>
                <a:ext cx="56661" cy="32081"/>
              </a:xfrm>
              <a:custGeom>
                <a:avLst/>
                <a:gdLst>
                  <a:gd name="connsiteX0" fmla="*/ 571 w 56661"/>
                  <a:gd name="connsiteY0" fmla="*/ 165 h 32081"/>
                  <a:gd name="connsiteX1" fmla="*/ 12844 w 56661"/>
                  <a:gd name="connsiteY1" fmla="*/ 2586 h 32081"/>
                  <a:gd name="connsiteX2" fmla="*/ 11519 w 56661"/>
                  <a:gd name="connsiteY2" fmla="*/ 4765 h 32081"/>
                  <a:gd name="connsiteX3" fmla="*/ 57233 w 56661"/>
                  <a:gd name="connsiteY3" fmla="*/ 30064 h 32081"/>
                  <a:gd name="connsiteX4" fmla="*/ 55908 w 56661"/>
                  <a:gd name="connsiteY4" fmla="*/ 32247 h 32081"/>
                  <a:gd name="connsiteX5" fmla="*/ 10194 w 56661"/>
                  <a:gd name="connsiteY5" fmla="*/ 6948 h 32081"/>
                  <a:gd name="connsiteX6" fmla="*/ 8869 w 56661"/>
                  <a:gd name="connsiteY6" fmla="*/ 9132 h 3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661" h="32081">
                    <a:moveTo>
                      <a:pt x="571" y="165"/>
                    </a:moveTo>
                    <a:lnTo>
                      <a:pt x="12844" y="2586"/>
                    </a:lnTo>
                    <a:lnTo>
                      <a:pt x="11519" y="4765"/>
                    </a:lnTo>
                    <a:lnTo>
                      <a:pt x="57233" y="30064"/>
                    </a:lnTo>
                    <a:lnTo>
                      <a:pt x="55908" y="32247"/>
                    </a:lnTo>
                    <a:lnTo>
                      <a:pt x="10194" y="6948"/>
                    </a:lnTo>
                    <a:lnTo>
                      <a:pt x="8869" y="9132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8E33DBF7-BADB-728F-FB98-FE5B3FB71E7A}"/>
                  </a:ext>
                </a:extLst>
              </p:cNvPr>
              <p:cNvSpPr/>
              <p:nvPr/>
            </p:nvSpPr>
            <p:spPr>
              <a:xfrm>
                <a:off x="8257444" y="4081258"/>
                <a:ext cx="60978" cy="23125"/>
              </a:xfrm>
              <a:custGeom>
                <a:avLst/>
                <a:gdLst>
                  <a:gd name="connsiteX0" fmla="*/ 572 w 60978"/>
                  <a:gd name="connsiteY0" fmla="*/ 162 h 23125"/>
                  <a:gd name="connsiteX1" fmla="*/ 13094 w 60978"/>
                  <a:gd name="connsiteY1" fmla="*/ 656 h 23125"/>
                  <a:gd name="connsiteX2" fmla="*/ 12156 w 60978"/>
                  <a:gd name="connsiteY2" fmla="*/ 3013 h 23125"/>
                  <a:gd name="connsiteX3" fmla="*/ 61551 w 60978"/>
                  <a:gd name="connsiteY3" fmla="*/ 20926 h 23125"/>
                  <a:gd name="connsiteX4" fmla="*/ 60613 w 60978"/>
                  <a:gd name="connsiteY4" fmla="*/ 23288 h 23125"/>
                  <a:gd name="connsiteX5" fmla="*/ 11217 w 60978"/>
                  <a:gd name="connsiteY5" fmla="*/ 5374 h 23125"/>
                  <a:gd name="connsiteX6" fmla="*/ 10279 w 60978"/>
                  <a:gd name="connsiteY6" fmla="*/ 7731 h 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78" h="23125">
                    <a:moveTo>
                      <a:pt x="572" y="162"/>
                    </a:moveTo>
                    <a:lnTo>
                      <a:pt x="13094" y="656"/>
                    </a:lnTo>
                    <a:lnTo>
                      <a:pt x="12156" y="3013"/>
                    </a:lnTo>
                    <a:lnTo>
                      <a:pt x="61551" y="20926"/>
                    </a:lnTo>
                    <a:lnTo>
                      <a:pt x="60613" y="23288"/>
                    </a:lnTo>
                    <a:lnTo>
                      <a:pt x="11217" y="5374"/>
                    </a:lnTo>
                    <a:lnTo>
                      <a:pt x="10279" y="7731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16F4505C-6504-22C3-7909-51C9EA07DF86}"/>
                  </a:ext>
                </a:extLst>
              </p:cNvPr>
              <p:cNvSpPr/>
              <p:nvPr/>
            </p:nvSpPr>
            <p:spPr>
              <a:xfrm>
                <a:off x="8246484" y="4116595"/>
                <a:ext cx="63845" cy="14336"/>
              </a:xfrm>
              <a:custGeom>
                <a:avLst/>
                <a:gdLst>
                  <a:gd name="connsiteX0" fmla="*/ 573 w 63845"/>
                  <a:gd name="connsiteY0" fmla="*/ 1770 h 14336"/>
                  <a:gd name="connsiteX1" fmla="*/ 12992 w 63845"/>
                  <a:gd name="connsiteY1" fmla="*/ 159 h 14336"/>
                  <a:gd name="connsiteX2" fmla="*/ 12500 w 63845"/>
                  <a:gd name="connsiteY2" fmla="*/ 2639 h 14336"/>
                  <a:gd name="connsiteX3" fmla="*/ 64419 w 63845"/>
                  <a:gd name="connsiteY3" fmla="*/ 12016 h 14336"/>
                  <a:gd name="connsiteX4" fmla="*/ 63928 w 63845"/>
                  <a:gd name="connsiteY4" fmla="*/ 14496 h 14336"/>
                  <a:gd name="connsiteX5" fmla="*/ 12009 w 63845"/>
                  <a:gd name="connsiteY5" fmla="*/ 5119 h 14336"/>
                  <a:gd name="connsiteX6" fmla="*/ 11519 w 63845"/>
                  <a:gd name="connsiteY6" fmla="*/ 7599 h 1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845" h="14336">
                    <a:moveTo>
                      <a:pt x="573" y="1770"/>
                    </a:moveTo>
                    <a:lnTo>
                      <a:pt x="12992" y="159"/>
                    </a:lnTo>
                    <a:lnTo>
                      <a:pt x="12500" y="2639"/>
                    </a:lnTo>
                    <a:lnTo>
                      <a:pt x="64419" y="12016"/>
                    </a:lnTo>
                    <a:lnTo>
                      <a:pt x="63928" y="14496"/>
                    </a:lnTo>
                    <a:lnTo>
                      <a:pt x="12009" y="5119"/>
                    </a:lnTo>
                    <a:lnTo>
                      <a:pt x="11519" y="7599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38E7689E-FE1F-DBF3-E864-E0D50C1AA5F4}"/>
                  </a:ext>
                </a:extLst>
              </p:cNvPr>
              <p:cNvSpPr/>
              <p:nvPr/>
            </p:nvSpPr>
            <p:spPr>
              <a:xfrm>
                <a:off x="8242672" y="4152560"/>
                <a:ext cx="64730" cy="7568"/>
              </a:xfrm>
              <a:custGeom>
                <a:avLst/>
                <a:gdLst>
                  <a:gd name="connsiteX0" fmla="*/ 574 w 64730"/>
                  <a:gd name="connsiteY0" fmla="*/ 3911 h 7568"/>
                  <a:gd name="connsiteX1" fmla="*/ 12473 w 64730"/>
                  <a:gd name="connsiteY1" fmla="*/ 156 h 7568"/>
                  <a:gd name="connsiteX2" fmla="*/ 12466 w 64730"/>
                  <a:gd name="connsiteY2" fmla="*/ 2681 h 7568"/>
                  <a:gd name="connsiteX3" fmla="*/ 65304 w 64730"/>
                  <a:gd name="connsiteY3" fmla="*/ 2819 h 7568"/>
                  <a:gd name="connsiteX4" fmla="*/ 65297 w 64730"/>
                  <a:gd name="connsiteY4" fmla="*/ 5343 h 7568"/>
                  <a:gd name="connsiteX5" fmla="*/ 12458 w 64730"/>
                  <a:gd name="connsiteY5" fmla="*/ 5205 h 7568"/>
                  <a:gd name="connsiteX6" fmla="*/ 12451 w 64730"/>
                  <a:gd name="connsiteY6" fmla="*/ 7725 h 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30" h="7568">
                    <a:moveTo>
                      <a:pt x="574" y="3911"/>
                    </a:moveTo>
                    <a:lnTo>
                      <a:pt x="12473" y="156"/>
                    </a:lnTo>
                    <a:lnTo>
                      <a:pt x="12466" y="2681"/>
                    </a:lnTo>
                    <a:lnTo>
                      <a:pt x="65304" y="2819"/>
                    </a:lnTo>
                    <a:lnTo>
                      <a:pt x="65297" y="5343"/>
                    </a:lnTo>
                    <a:lnTo>
                      <a:pt x="12458" y="5205"/>
                    </a:lnTo>
                    <a:lnTo>
                      <a:pt x="12451" y="7725"/>
                    </a:lnTo>
                    <a:close/>
                  </a:path>
                </a:pathLst>
              </a:custGeom>
              <a:solidFill>
                <a:srgbClr val="1F77B4"/>
              </a:solidFill>
              <a:ln w="505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78B6FBC8-3AC2-4BBE-2BA8-6F6940E002B7}"/>
                  </a:ext>
                </a:extLst>
              </p:cNvPr>
              <p:cNvSpPr/>
              <p:nvPr/>
            </p:nvSpPr>
            <p:spPr>
              <a:xfrm>
                <a:off x="8307399" y="3904740"/>
                <a:ext cx="920730" cy="504296"/>
              </a:xfrm>
              <a:custGeom>
                <a:avLst/>
                <a:gdLst>
                  <a:gd name="connsiteX0" fmla="*/ 530 w 920730"/>
                  <a:gd name="connsiteY0" fmla="*/ 252704 h 504296"/>
                  <a:gd name="connsiteX1" fmla="*/ 3216 w 920730"/>
                  <a:gd name="connsiteY1" fmla="*/ 279499 h 504296"/>
                  <a:gd name="connsiteX2" fmla="*/ 11085 w 920730"/>
                  <a:gd name="connsiteY2" fmla="*/ 305989 h 504296"/>
                  <a:gd name="connsiteX3" fmla="*/ 24049 w 920730"/>
                  <a:gd name="connsiteY3" fmla="*/ 331871 h 504296"/>
                  <a:gd name="connsiteX4" fmla="*/ 41962 w 920730"/>
                  <a:gd name="connsiteY4" fmla="*/ 356849 h 504296"/>
                  <a:gd name="connsiteX5" fmla="*/ 64620 w 920730"/>
                  <a:gd name="connsiteY5" fmla="*/ 380646 h 504296"/>
                  <a:gd name="connsiteX6" fmla="*/ 91767 w 920730"/>
                  <a:gd name="connsiteY6" fmla="*/ 402990 h 504296"/>
                  <a:gd name="connsiteX7" fmla="*/ 123097 w 920730"/>
                  <a:gd name="connsiteY7" fmla="*/ 423625 h 504296"/>
                  <a:gd name="connsiteX8" fmla="*/ 158253 w 920730"/>
                  <a:gd name="connsiteY8" fmla="*/ 442324 h 504296"/>
                  <a:gd name="connsiteX9" fmla="*/ 196839 w 920730"/>
                  <a:gd name="connsiteY9" fmla="*/ 458874 h 504296"/>
                  <a:gd name="connsiteX10" fmla="*/ 238418 w 920730"/>
                  <a:gd name="connsiteY10" fmla="*/ 473082 h 504296"/>
                  <a:gd name="connsiteX11" fmla="*/ 282518 w 920730"/>
                  <a:gd name="connsiteY11" fmla="*/ 484795 h 504296"/>
                  <a:gd name="connsiteX12" fmla="*/ 328642 w 920730"/>
                  <a:gd name="connsiteY12" fmla="*/ 493875 h 504296"/>
                  <a:gd name="connsiteX13" fmla="*/ 376266 w 920730"/>
                  <a:gd name="connsiteY13" fmla="*/ 500219 h 504296"/>
                  <a:gd name="connsiteX14" fmla="*/ 424847 w 920730"/>
                  <a:gd name="connsiteY14" fmla="*/ 503761 h 504296"/>
                  <a:gd name="connsiteX15" fmla="*/ 473847 w 920730"/>
                  <a:gd name="connsiteY15" fmla="*/ 504452 h 504296"/>
                  <a:gd name="connsiteX16" fmla="*/ 522697 w 920730"/>
                  <a:gd name="connsiteY16" fmla="*/ 502289 h 504296"/>
                  <a:gd name="connsiteX17" fmla="*/ 570859 w 920730"/>
                  <a:gd name="connsiteY17" fmla="*/ 497299 h 504296"/>
                  <a:gd name="connsiteX18" fmla="*/ 617775 w 920730"/>
                  <a:gd name="connsiteY18" fmla="*/ 489533 h 504296"/>
                  <a:gd name="connsiteX19" fmla="*/ 662920 w 920730"/>
                  <a:gd name="connsiteY19" fmla="*/ 479084 h 504296"/>
                  <a:gd name="connsiteX20" fmla="*/ 705784 w 920730"/>
                  <a:gd name="connsiteY20" fmla="*/ 466067 h 504296"/>
                  <a:gd name="connsiteX21" fmla="*/ 745874 w 920730"/>
                  <a:gd name="connsiteY21" fmla="*/ 450634 h 504296"/>
                  <a:gd name="connsiteX22" fmla="*/ 782746 w 920730"/>
                  <a:gd name="connsiteY22" fmla="*/ 432953 h 504296"/>
                  <a:gd name="connsiteX23" fmla="*/ 815980 w 920730"/>
                  <a:gd name="connsiteY23" fmla="*/ 413226 h 504296"/>
                  <a:gd name="connsiteX24" fmla="*/ 845199 w 920730"/>
                  <a:gd name="connsiteY24" fmla="*/ 391682 h 504296"/>
                  <a:gd name="connsiteX25" fmla="*/ 870067 w 920730"/>
                  <a:gd name="connsiteY25" fmla="*/ 368557 h 504296"/>
                  <a:gd name="connsiteX26" fmla="*/ 890308 w 920730"/>
                  <a:gd name="connsiteY26" fmla="*/ 344118 h 504296"/>
                  <a:gd name="connsiteX27" fmla="*/ 905697 w 920730"/>
                  <a:gd name="connsiteY27" fmla="*/ 318636 h 504296"/>
                  <a:gd name="connsiteX28" fmla="*/ 916050 w 920730"/>
                  <a:gd name="connsiteY28" fmla="*/ 292408 h 504296"/>
                  <a:gd name="connsiteX29" fmla="*/ 921261 w 920730"/>
                  <a:gd name="connsiteY29" fmla="*/ 265721 h 504296"/>
                  <a:gd name="connsiteX30" fmla="*/ 921261 w 920730"/>
                  <a:gd name="connsiteY30" fmla="*/ 238886 h 504296"/>
                  <a:gd name="connsiteX31" fmla="*/ 916050 w 920730"/>
                  <a:gd name="connsiteY31" fmla="*/ 212199 h 504296"/>
                  <a:gd name="connsiteX32" fmla="*/ 905697 w 920730"/>
                  <a:gd name="connsiteY32" fmla="*/ 185971 h 504296"/>
                  <a:gd name="connsiteX33" fmla="*/ 890308 w 920730"/>
                  <a:gd name="connsiteY33" fmla="*/ 160490 h 504296"/>
                  <a:gd name="connsiteX34" fmla="*/ 870067 w 920730"/>
                  <a:gd name="connsiteY34" fmla="*/ 136050 h 504296"/>
                  <a:gd name="connsiteX35" fmla="*/ 845199 w 920730"/>
                  <a:gd name="connsiteY35" fmla="*/ 112925 h 504296"/>
                  <a:gd name="connsiteX36" fmla="*/ 815980 w 920730"/>
                  <a:gd name="connsiteY36" fmla="*/ 91381 h 504296"/>
                  <a:gd name="connsiteX37" fmla="*/ 782746 w 920730"/>
                  <a:gd name="connsiteY37" fmla="*/ 71654 h 504296"/>
                  <a:gd name="connsiteX38" fmla="*/ 745874 w 920730"/>
                  <a:gd name="connsiteY38" fmla="*/ 53973 h 504296"/>
                  <a:gd name="connsiteX39" fmla="*/ 705784 w 920730"/>
                  <a:gd name="connsiteY39" fmla="*/ 38540 h 504296"/>
                  <a:gd name="connsiteX40" fmla="*/ 662920 w 920730"/>
                  <a:gd name="connsiteY40" fmla="*/ 25522 h 504296"/>
                  <a:gd name="connsiteX41" fmla="*/ 617775 w 920730"/>
                  <a:gd name="connsiteY41" fmla="*/ 15072 h 504296"/>
                  <a:gd name="connsiteX42" fmla="*/ 570859 w 920730"/>
                  <a:gd name="connsiteY42" fmla="*/ 7309 h 504296"/>
                  <a:gd name="connsiteX43" fmla="*/ 522697 w 920730"/>
                  <a:gd name="connsiteY43" fmla="*/ 2317 h 504296"/>
                  <a:gd name="connsiteX44" fmla="*/ 473847 w 920730"/>
                  <a:gd name="connsiteY44" fmla="*/ 156 h 504296"/>
                  <a:gd name="connsiteX45" fmla="*/ 424847 w 920730"/>
                  <a:gd name="connsiteY45" fmla="*/ 849 h 504296"/>
                  <a:gd name="connsiteX46" fmla="*/ 376266 w 920730"/>
                  <a:gd name="connsiteY46" fmla="*/ 4387 h 504296"/>
                  <a:gd name="connsiteX47" fmla="*/ 328642 w 920730"/>
                  <a:gd name="connsiteY47" fmla="*/ 10733 h 504296"/>
                  <a:gd name="connsiteX48" fmla="*/ 282518 w 920730"/>
                  <a:gd name="connsiteY48" fmla="*/ 19812 h 504296"/>
                  <a:gd name="connsiteX49" fmla="*/ 238418 w 920730"/>
                  <a:gd name="connsiteY49" fmla="*/ 31525 h 504296"/>
                  <a:gd name="connsiteX50" fmla="*/ 196839 w 920730"/>
                  <a:gd name="connsiteY50" fmla="*/ 45733 h 504296"/>
                  <a:gd name="connsiteX51" fmla="*/ 158253 w 920730"/>
                  <a:gd name="connsiteY51" fmla="*/ 62283 h 504296"/>
                  <a:gd name="connsiteX52" fmla="*/ 123097 w 920730"/>
                  <a:gd name="connsiteY52" fmla="*/ 80982 h 504296"/>
                  <a:gd name="connsiteX53" fmla="*/ 91767 w 920730"/>
                  <a:gd name="connsiteY53" fmla="*/ 101617 h 504296"/>
                  <a:gd name="connsiteX54" fmla="*/ 64620 w 920730"/>
                  <a:gd name="connsiteY54" fmla="*/ 123962 h 504296"/>
                  <a:gd name="connsiteX55" fmla="*/ 41962 w 920730"/>
                  <a:gd name="connsiteY55" fmla="*/ 147759 h 504296"/>
                  <a:gd name="connsiteX56" fmla="*/ 24049 w 920730"/>
                  <a:gd name="connsiteY56" fmla="*/ 172736 h 504296"/>
                  <a:gd name="connsiteX57" fmla="*/ 11085 w 920730"/>
                  <a:gd name="connsiteY57" fmla="*/ 198618 h 504296"/>
                  <a:gd name="connsiteX58" fmla="*/ 3216 w 920730"/>
                  <a:gd name="connsiteY58" fmla="*/ 225108 h 504296"/>
                  <a:gd name="connsiteX59" fmla="*/ 530 w 920730"/>
                  <a:gd name="connsiteY59" fmla="*/ 251903 h 50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920730" h="504296">
                    <a:moveTo>
                      <a:pt x="530" y="252704"/>
                    </a:moveTo>
                    <a:lnTo>
                      <a:pt x="3216" y="279499"/>
                    </a:lnTo>
                    <a:lnTo>
                      <a:pt x="11085" y="305989"/>
                    </a:lnTo>
                    <a:lnTo>
                      <a:pt x="24049" y="331871"/>
                    </a:lnTo>
                    <a:lnTo>
                      <a:pt x="41962" y="356849"/>
                    </a:lnTo>
                    <a:lnTo>
                      <a:pt x="64620" y="380646"/>
                    </a:lnTo>
                    <a:lnTo>
                      <a:pt x="91767" y="402990"/>
                    </a:lnTo>
                    <a:lnTo>
                      <a:pt x="123097" y="423625"/>
                    </a:lnTo>
                    <a:lnTo>
                      <a:pt x="158253" y="442324"/>
                    </a:lnTo>
                    <a:lnTo>
                      <a:pt x="196839" y="458874"/>
                    </a:lnTo>
                    <a:lnTo>
                      <a:pt x="238418" y="473082"/>
                    </a:lnTo>
                    <a:lnTo>
                      <a:pt x="282518" y="484795"/>
                    </a:lnTo>
                    <a:lnTo>
                      <a:pt x="328642" y="493875"/>
                    </a:lnTo>
                    <a:lnTo>
                      <a:pt x="376266" y="500219"/>
                    </a:lnTo>
                    <a:lnTo>
                      <a:pt x="424847" y="503761"/>
                    </a:lnTo>
                    <a:lnTo>
                      <a:pt x="473847" y="504452"/>
                    </a:lnTo>
                    <a:lnTo>
                      <a:pt x="522697" y="502289"/>
                    </a:lnTo>
                    <a:lnTo>
                      <a:pt x="570859" y="497299"/>
                    </a:lnTo>
                    <a:lnTo>
                      <a:pt x="617775" y="489533"/>
                    </a:lnTo>
                    <a:lnTo>
                      <a:pt x="662920" y="479084"/>
                    </a:lnTo>
                    <a:lnTo>
                      <a:pt x="705784" y="466067"/>
                    </a:lnTo>
                    <a:lnTo>
                      <a:pt x="745874" y="450634"/>
                    </a:lnTo>
                    <a:lnTo>
                      <a:pt x="782746" y="432953"/>
                    </a:lnTo>
                    <a:lnTo>
                      <a:pt x="815980" y="413226"/>
                    </a:lnTo>
                    <a:lnTo>
                      <a:pt x="845199" y="391682"/>
                    </a:lnTo>
                    <a:lnTo>
                      <a:pt x="870067" y="368557"/>
                    </a:lnTo>
                    <a:lnTo>
                      <a:pt x="890308" y="344118"/>
                    </a:lnTo>
                    <a:lnTo>
                      <a:pt x="905697" y="318636"/>
                    </a:lnTo>
                    <a:lnTo>
                      <a:pt x="916050" y="292408"/>
                    </a:lnTo>
                    <a:lnTo>
                      <a:pt x="921261" y="265721"/>
                    </a:lnTo>
                    <a:lnTo>
                      <a:pt x="921261" y="238886"/>
                    </a:lnTo>
                    <a:lnTo>
                      <a:pt x="916050" y="212199"/>
                    </a:lnTo>
                    <a:lnTo>
                      <a:pt x="905697" y="185971"/>
                    </a:lnTo>
                    <a:lnTo>
                      <a:pt x="890308" y="160490"/>
                    </a:lnTo>
                    <a:lnTo>
                      <a:pt x="870067" y="136050"/>
                    </a:lnTo>
                    <a:lnTo>
                      <a:pt x="845199" y="112925"/>
                    </a:lnTo>
                    <a:lnTo>
                      <a:pt x="815980" y="91381"/>
                    </a:lnTo>
                    <a:lnTo>
                      <a:pt x="782746" y="71654"/>
                    </a:lnTo>
                    <a:lnTo>
                      <a:pt x="745874" y="53973"/>
                    </a:lnTo>
                    <a:lnTo>
                      <a:pt x="705784" y="38540"/>
                    </a:lnTo>
                    <a:lnTo>
                      <a:pt x="662920" y="25522"/>
                    </a:lnTo>
                    <a:lnTo>
                      <a:pt x="617775" y="15072"/>
                    </a:lnTo>
                    <a:lnTo>
                      <a:pt x="570859" y="7309"/>
                    </a:lnTo>
                    <a:lnTo>
                      <a:pt x="522697" y="2317"/>
                    </a:lnTo>
                    <a:lnTo>
                      <a:pt x="473847" y="156"/>
                    </a:lnTo>
                    <a:lnTo>
                      <a:pt x="424847" y="849"/>
                    </a:lnTo>
                    <a:lnTo>
                      <a:pt x="376266" y="4387"/>
                    </a:lnTo>
                    <a:lnTo>
                      <a:pt x="328642" y="10733"/>
                    </a:lnTo>
                    <a:lnTo>
                      <a:pt x="282518" y="19812"/>
                    </a:lnTo>
                    <a:lnTo>
                      <a:pt x="238418" y="31525"/>
                    </a:lnTo>
                    <a:lnTo>
                      <a:pt x="196839" y="45733"/>
                    </a:lnTo>
                    <a:lnTo>
                      <a:pt x="158253" y="62283"/>
                    </a:lnTo>
                    <a:lnTo>
                      <a:pt x="123097" y="80982"/>
                    </a:lnTo>
                    <a:lnTo>
                      <a:pt x="91767" y="101617"/>
                    </a:lnTo>
                    <a:lnTo>
                      <a:pt x="64620" y="123962"/>
                    </a:lnTo>
                    <a:lnTo>
                      <a:pt x="41962" y="147759"/>
                    </a:lnTo>
                    <a:lnTo>
                      <a:pt x="24049" y="172736"/>
                    </a:lnTo>
                    <a:lnTo>
                      <a:pt x="11085" y="198618"/>
                    </a:lnTo>
                    <a:lnTo>
                      <a:pt x="3216" y="225108"/>
                    </a:lnTo>
                    <a:lnTo>
                      <a:pt x="530" y="251903"/>
                    </a:lnTo>
                  </a:path>
                </a:pathLst>
              </a:custGeom>
              <a:noFill/>
              <a:ln w="26347" cap="sq">
                <a:solidFill>
                  <a:srgbClr val="00D1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37E3532-243B-04C7-3B0B-F724B98D1264}"/>
                </a:ext>
              </a:extLst>
            </p:cNvPr>
            <p:cNvSpPr/>
            <p:nvPr/>
          </p:nvSpPr>
          <p:spPr>
            <a:xfrm>
              <a:off x="9487085" y="4033632"/>
              <a:ext cx="251742" cy="91469"/>
            </a:xfrm>
            <a:custGeom>
              <a:avLst/>
              <a:gdLst>
                <a:gd name="connsiteX0" fmla="*/ 251895 w 251742"/>
                <a:gd name="connsiteY0" fmla="*/ 91541 h 91469"/>
                <a:gd name="connsiteX1" fmla="*/ 152 w 251742"/>
                <a:gd name="connsiteY1" fmla="*/ 72 h 9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742" h="91469">
                  <a:moveTo>
                    <a:pt x="251895" y="91541"/>
                  </a:moveTo>
                  <a:lnTo>
                    <a:pt x="152" y="72"/>
                  </a:lnTo>
                </a:path>
              </a:pathLst>
            </a:custGeom>
            <a:solidFill>
              <a:srgbClr val="00D100"/>
            </a:solidFill>
            <a:ln w="28539" cap="flat">
              <a:solidFill>
                <a:srgbClr val="00D1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F6510200-A34E-ACDD-8504-0AFF58091792}"/>
              </a:ext>
            </a:extLst>
          </p:cNvPr>
          <p:cNvGrpSpPr/>
          <p:nvPr/>
        </p:nvGrpSpPr>
        <p:grpSpPr>
          <a:xfrm>
            <a:off x="7657857" y="2071779"/>
            <a:ext cx="3942377" cy="2356494"/>
            <a:chOff x="7657857" y="2071779"/>
            <a:chExt cx="3942377" cy="2356494"/>
          </a:xfrm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6E9649B6-5473-3DE8-CB07-114CC9A878F0}"/>
                </a:ext>
              </a:extLst>
            </p:cNvPr>
            <p:cNvSpPr/>
            <p:nvPr/>
          </p:nvSpPr>
          <p:spPr>
            <a:xfrm>
              <a:off x="7657857" y="2071779"/>
              <a:ext cx="3942377" cy="2356494"/>
            </a:xfrm>
            <a:custGeom>
              <a:avLst/>
              <a:gdLst>
                <a:gd name="connsiteX0" fmla="*/ 423 w 3942377"/>
                <a:gd name="connsiteY0" fmla="*/ 2356512 h 2356494"/>
                <a:gd name="connsiteX1" fmla="*/ 746940 w 3942377"/>
                <a:gd name="connsiteY1" fmla="*/ 1910295 h 2356494"/>
                <a:gd name="connsiteX2" fmla="*/ 1096218 w 3942377"/>
                <a:gd name="connsiteY2" fmla="*/ 1701518 h 2356494"/>
                <a:gd name="connsiteX3" fmla="*/ 1301740 w 3942377"/>
                <a:gd name="connsiteY3" fmla="*/ 1578671 h 2356494"/>
                <a:gd name="connsiteX4" fmla="*/ 1439247 w 3942377"/>
                <a:gd name="connsiteY4" fmla="*/ 1496474 h 2356494"/>
                <a:gd name="connsiteX5" fmla="*/ 1539320 w 3942377"/>
                <a:gd name="connsiteY5" fmla="*/ 1436658 h 2356494"/>
                <a:gd name="connsiteX6" fmla="*/ 1616690 w 3942377"/>
                <a:gd name="connsiteY6" fmla="*/ 1390416 h 2356494"/>
                <a:gd name="connsiteX7" fmla="*/ 1679342 w 3942377"/>
                <a:gd name="connsiteY7" fmla="*/ 1352970 h 2356494"/>
                <a:gd name="connsiteX8" fmla="*/ 1732011 w 3942377"/>
                <a:gd name="connsiteY8" fmla="*/ 1321485 h 2356494"/>
                <a:gd name="connsiteX9" fmla="*/ 1777715 w 3942377"/>
                <a:gd name="connsiteY9" fmla="*/ 1294164 h 2356494"/>
                <a:gd name="connsiteX10" fmla="*/ 1818452 w 3942377"/>
                <a:gd name="connsiteY10" fmla="*/ 1269811 h 2356494"/>
                <a:gd name="connsiteX11" fmla="*/ 1855664 w 3942377"/>
                <a:gd name="connsiteY11" fmla="*/ 1247577 h 2356494"/>
                <a:gd name="connsiteX12" fmla="*/ 1890398 w 3942377"/>
                <a:gd name="connsiteY12" fmla="*/ 1226809 h 2356494"/>
                <a:gd name="connsiteX13" fmla="*/ 1923505 w 3942377"/>
                <a:gd name="connsiteY13" fmla="*/ 1207027 h 2356494"/>
                <a:gd name="connsiteX14" fmla="*/ 1955676 w 3942377"/>
                <a:gd name="connsiteY14" fmla="*/ 1187786 h 2356494"/>
                <a:gd name="connsiteX15" fmla="*/ 1987550 w 3942377"/>
                <a:gd name="connsiteY15" fmla="*/ 1168743 h 2356494"/>
                <a:gd name="connsiteX16" fmla="*/ 2019721 w 3942377"/>
                <a:gd name="connsiteY16" fmla="*/ 1149502 h 2356494"/>
                <a:gd name="connsiteX17" fmla="*/ 2052828 w 3942377"/>
                <a:gd name="connsiteY17" fmla="*/ 1129719 h 2356494"/>
                <a:gd name="connsiteX18" fmla="*/ 2087562 w 3942377"/>
                <a:gd name="connsiteY18" fmla="*/ 1108951 h 2356494"/>
                <a:gd name="connsiteX19" fmla="*/ 2124774 w 3942377"/>
                <a:gd name="connsiteY19" fmla="*/ 1086717 h 2356494"/>
                <a:gd name="connsiteX20" fmla="*/ 2165511 w 3942377"/>
                <a:gd name="connsiteY20" fmla="*/ 1062365 h 2356494"/>
                <a:gd name="connsiteX21" fmla="*/ 2211215 w 3942377"/>
                <a:gd name="connsiteY21" fmla="*/ 1035044 h 2356494"/>
                <a:gd name="connsiteX22" fmla="*/ 2263884 w 3942377"/>
                <a:gd name="connsiteY22" fmla="*/ 1003559 h 2356494"/>
                <a:gd name="connsiteX23" fmla="*/ 2326536 w 3942377"/>
                <a:gd name="connsiteY23" fmla="*/ 966112 h 2356494"/>
                <a:gd name="connsiteX24" fmla="*/ 2403906 w 3942377"/>
                <a:gd name="connsiteY24" fmla="*/ 919871 h 2356494"/>
                <a:gd name="connsiteX25" fmla="*/ 2503979 w 3942377"/>
                <a:gd name="connsiteY25" fmla="*/ 860055 h 2356494"/>
                <a:gd name="connsiteX26" fmla="*/ 2641486 w 3942377"/>
                <a:gd name="connsiteY26" fmla="*/ 777858 h 2356494"/>
                <a:gd name="connsiteX27" fmla="*/ 2847008 w 3942377"/>
                <a:gd name="connsiteY27" fmla="*/ 655011 h 2356494"/>
                <a:gd name="connsiteX28" fmla="*/ 3196286 w 3942377"/>
                <a:gd name="connsiteY28" fmla="*/ 446234 h 2356494"/>
                <a:gd name="connsiteX29" fmla="*/ 3942801 w 3942377"/>
                <a:gd name="connsiteY29" fmla="*/ 18 h 235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2377" h="2356494">
                  <a:moveTo>
                    <a:pt x="423" y="2356512"/>
                  </a:moveTo>
                  <a:lnTo>
                    <a:pt x="746940" y="1910295"/>
                  </a:lnTo>
                  <a:lnTo>
                    <a:pt x="1096218" y="1701518"/>
                  </a:lnTo>
                  <a:lnTo>
                    <a:pt x="1301740" y="1578671"/>
                  </a:lnTo>
                  <a:lnTo>
                    <a:pt x="1439247" y="1496474"/>
                  </a:lnTo>
                  <a:lnTo>
                    <a:pt x="1539320" y="1436658"/>
                  </a:lnTo>
                  <a:lnTo>
                    <a:pt x="1616690" y="1390416"/>
                  </a:lnTo>
                  <a:lnTo>
                    <a:pt x="1679342" y="1352970"/>
                  </a:lnTo>
                  <a:lnTo>
                    <a:pt x="1732011" y="1321485"/>
                  </a:lnTo>
                  <a:lnTo>
                    <a:pt x="1777715" y="1294164"/>
                  </a:lnTo>
                  <a:lnTo>
                    <a:pt x="1818452" y="1269811"/>
                  </a:lnTo>
                  <a:lnTo>
                    <a:pt x="1855664" y="1247577"/>
                  </a:lnTo>
                  <a:lnTo>
                    <a:pt x="1890398" y="1226809"/>
                  </a:lnTo>
                  <a:lnTo>
                    <a:pt x="1923505" y="1207027"/>
                  </a:lnTo>
                  <a:lnTo>
                    <a:pt x="1955676" y="1187786"/>
                  </a:lnTo>
                  <a:lnTo>
                    <a:pt x="1987550" y="1168743"/>
                  </a:lnTo>
                  <a:lnTo>
                    <a:pt x="2019721" y="1149502"/>
                  </a:lnTo>
                  <a:lnTo>
                    <a:pt x="2052828" y="1129719"/>
                  </a:lnTo>
                  <a:lnTo>
                    <a:pt x="2087562" y="1108951"/>
                  </a:lnTo>
                  <a:lnTo>
                    <a:pt x="2124774" y="1086717"/>
                  </a:lnTo>
                  <a:lnTo>
                    <a:pt x="2165511" y="1062365"/>
                  </a:lnTo>
                  <a:lnTo>
                    <a:pt x="2211215" y="1035044"/>
                  </a:lnTo>
                  <a:lnTo>
                    <a:pt x="2263884" y="1003559"/>
                  </a:lnTo>
                  <a:lnTo>
                    <a:pt x="2326536" y="966112"/>
                  </a:lnTo>
                  <a:lnTo>
                    <a:pt x="2403906" y="919871"/>
                  </a:lnTo>
                  <a:lnTo>
                    <a:pt x="2503979" y="860055"/>
                  </a:lnTo>
                  <a:lnTo>
                    <a:pt x="2641486" y="777858"/>
                  </a:lnTo>
                  <a:lnTo>
                    <a:pt x="2847008" y="655011"/>
                  </a:lnTo>
                  <a:lnTo>
                    <a:pt x="3196286" y="446234"/>
                  </a:lnTo>
                  <a:lnTo>
                    <a:pt x="3942801" y="18"/>
                  </a:lnTo>
                </a:path>
              </a:pathLst>
            </a:custGeom>
            <a:noFill/>
            <a:ln w="24641" cap="flat">
              <a:solidFill>
                <a:srgbClr val="FF0004"/>
              </a:solidFill>
              <a:custDash>
                <a:ds d="150000" sp="2475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4" name="Graphic 5">
              <a:extLst>
                <a:ext uri="{FF2B5EF4-FFF2-40B4-BE49-F238E27FC236}">
                  <a16:creationId xmlns:a16="http://schemas.microsoft.com/office/drawing/2014/main" id="{4FECA820-C97D-9D5A-9000-6E7CFCFC90ED}"/>
                </a:ext>
              </a:extLst>
            </p:cNvPr>
            <p:cNvGrpSpPr/>
            <p:nvPr/>
          </p:nvGrpSpPr>
          <p:grpSpPr>
            <a:xfrm>
              <a:off x="10589611" y="2930481"/>
              <a:ext cx="750961" cy="917680"/>
              <a:chOff x="9064390" y="2866973"/>
              <a:chExt cx="750961" cy="917680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9D6E3825-674E-7FD3-811F-D44B8C7AB16D}"/>
                  </a:ext>
                </a:extLst>
              </p:cNvPr>
              <p:cNvSpPr/>
              <p:nvPr/>
            </p:nvSpPr>
            <p:spPr>
              <a:xfrm>
                <a:off x="9064390" y="3320961"/>
                <a:ext cx="90392" cy="11061"/>
              </a:xfrm>
              <a:custGeom>
                <a:avLst/>
                <a:gdLst>
                  <a:gd name="connsiteX0" fmla="*/ 639 w 90392"/>
                  <a:gd name="connsiteY0" fmla="*/ 5618 h 11061"/>
                  <a:gd name="connsiteX1" fmla="*/ 17234 w 90392"/>
                  <a:gd name="connsiteY1" fmla="*/ 69 h 11061"/>
                  <a:gd name="connsiteX2" fmla="*/ 17238 w 90392"/>
                  <a:gd name="connsiteY2" fmla="*/ 3756 h 11061"/>
                  <a:gd name="connsiteX3" fmla="*/ 91026 w 90392"/>
                  <a:gd name="connsiteY3" fmla="*/ 3665 h 11061"/>
                  <a:gd name="connsiteX4" fmla="*/ 91031 w 90392"/>
                  <a:gd name="connsiteY4" fmla="*/ 7352 h 11061"/>
                  <a:gd name="connsiteX5" fmla="*/ 17243 w 90392"/>
                  <a:gd name="connsiteY5" fmla="*/ 7443 h 11061"/>
                  <a:gd name="connsiteX6" fmla="*/ 17248 w 90392"/>
                  <a:gd name="connsiteY6" fmla="*/ 11130 h 1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92" h="11061">
                    <a:moveTo>
                      <a:pt x="639" y="5618"/>
                    </a:moveTo>
                    <a:lnTo>
                      <a:pt x="17234" y="69"/>
                    </a:lnTo>
                    <a:lnTo>
                      <a:pt x="17238" y="3756"/>
                    </a:lnTo>
                    <a:lnTo>
                      <a:pt x="91026" y="3665"/>
                    </a:lnTo>
                    <a:lnTo>
                      <a:pt x="91031" y="7352"/>
                    </a:lnTo>
                    <a:lnTo>
                      <a:pt x="17243" y="7443"/>
                    </a:lnTo>
                    <a:lnTo>
                      <a:pt x="17248" y="1113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F05AE1D-B177-C0C2-9783-6D51333195DF}"/>
                  </a:ext>
                </a:extLst>
              </p:cNvPr>
              <p:cNvSpPr/>
              <p:nvPr/>
            </p:nvSpPr>
            <p:spPr>
              <a:xfrm>
                <a:off x="9066369" y="3363731"/>
                <a:ext cx="90228" cy="13510"/>
              </a:xfrm>
              <a:custGeom>
                <a:avLst/>
                <a:gdLst>
                  <a:gd name="connsiteX0" fmla="*/ 638 w 90228"/>
                  <a:gd name="connsiteY0" fmla="*/ 9450 h 13510"/>
                  <a:gd name="connsiteX1" fmla="*/ 16720 w 90228"/>
                  <a:gd name="connsiteY1" fmla="*/ 2554 h 13510"/>
                  <a:gd name="connsiteX2" fmla="*/ 17028 w 90228"/>
                  <a:gd name="connsiteY2" fmla="*/ 6227 h 13510"/>
                  <a:gd name="connsiteX3" fmla="*/ 90558 w 90228"/>
                  <a:gd name="connsiteY3" fmla="*/ 64 h 13510"/>
                  <a:gd name="connsiteX4" fmla="*/ 90867 w 90228"/>
                  <a:gd name="connsiteY4" fmla="*/ 3737 h 13510"/>
                  <a:gd name="connsiteX5" fmla="*/ 17337 w 90228"/>
                  <a:gd name="connsiteY5" fmla="*/ 9900 h 13510"/>
                  <a:gd name="connsiteX6" fmla="*/ 17645 w 90228"/>
                  <a:gd name="connsiteY6" fmla="*/ 13574 h 1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228" h="13510">
                    <a:moveTo>
                      <a:pt x="638" y="9450"/>
                    </a:moveTo>
                    <a:lnTo>
                      <a:pt x="16720" y="2554"/>
                    </a:lnTo>
                    <a:lnTo>
                      <a:pt x="17028" y="6227"/>
                    </a:lnTo>
                    <a:lnTo>
                      <a:pt x="90558" y="64"/>
                    </a:lnTo>
                    <a:lnTo>
                      <a:pt x="90867" y="3737"/>
                    </a:lnTo>
                    <a:lnTo>
                      <a:pt x="17337" y="9900"/>
                    </a:lnTo>
                    <a:lnTo>
                      <a:pt x="17645" y="1357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01CF8522-C21E-3CD6-FD46-2311782D53C9}"/>
                  </a:ext>
                </a:extLst>
              </p:cNvPr>
              <p:cNvSpPr/>
              <p:nvPr/>
            </p:nvSpPr>
            <p:spPr>
              <a:xfrm>
                <a:off x="9072183" y="3402469"/>
                <a:ext cx="89441" cy="19518"/>
              </a:xfrm>
              <a:custGeom>
                <a:avLst/>
                <a:gdLst>
                  <a:gd name="connsiteX0" fmla="*/ 638 w 89441"/>
                  <a:gd name="connsiteY0" fmla="*/ 16883 h 19518"/>
                  <a:gd name="connsiteX1" fmla="*/ 16090 w 89441"/>
                  <a:gd name="connsiteY1" fmla="*/ 8671 h 19518"/>
                  <a:gd name="connsiteX2" fmla="*/ 16703 w 89441"/>
                  <a:gd name="connsiteY2" fmla="*/ 12308 h 19518"/>
                  <a:gd name="connsiteX3" fmla="*/ 89466 w 89441"/>
                  <a:gd name="connsiteY3" fmla="*/ 59 h 19518"/>
                  <a:gd name="connsiteX4" fmla="*/ 90079 w 89441"/>
                  <a:gd name="connsiteY4" fmla="*/ 3696 h 19518"/>
                  <a:gd name="connsiteX5" fmla="*/ 17316 w 89441"/>
                  <a:gd name="connsiteY5" fmla="*/ 15945 h 19518"/>
                  <a:gd name="connsiteX6" fmla="*/ 17929 w 89441"/>
                  <a:gd name="connsiteY6" fmla="*/ 19578 h 1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441" h="19518">
                    <a:moveTo>
                      <a:pt x="638" y="16883"/>
                    </a:moveTo>
                    <a:lnTo>
                      <a:pt x="16090" y="8671"/>
                    </a:lnTo>
                    <a:lnTo>
                      <a:pt x="16703" y="12308"/>
                    </a:lnTo>
                    <a:lnTo>
                      <a:pt x="89466" y="59"/>
                    </a:lnTo>
                    <a:lnTo>
                      <a:pt x="90079" y="3696"/>
                    </a:lnTo>
                    <a:lnTo>
                      <a:pt x="17316" y="15945"/>
                    </a:lnTo>
                    <a:lnTo>
                      <a:pt x="17929" y="1957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FD2B800B-E4C9-8BEE-A729-38F45B5E9C89}"/>
                  </a:ext>
                </a:extLst>
              </p:cNvPr>
              <p:cNvSpPr/>
              <p:nvPr/>
            </p:nvSpPr>
            <p:spPr>
              <a:xfrm>
                <a:off x="9081803" y="3440328"/>
                <a:ext cx="88003" cy="25504"/>
              </a:xfrm>
              <a:custGeom>
                <a:avLst/>
                <a:gdLst>
                  <a:gd name="connsiteX0" fmla="*/ 637 w 88003"/>
                  <a:gd name="connsiteY0" fmla="*/ 24334 h 25504"/>
                  <a:gd name="connsiteX1" fmla="*/ 15338 w 88003"/>
                  <a:gd name="connsiteY1" fmla="*/ 14844 h 25504"/>
                  <a:gd name="connsiteX2" fmla="*/ 16257 w 88003"/>
                  <a:gd name="connsiteY2" fmla="*/ 18417 h 25504"/>
                  <a:gd name="connsiteX3" fmla="*/ 87721 w 88003"/>
                  <a:gd name="connsiteY3" fmla="*/ 54 h 25504"/>
                  <a:gd name="connsiteX4" fmla="*/ 88640 w 88003"/>
                  <a:gd name="connsiteY4" fmla="*/ 3627 h 25504"/>
                  <a:gd name="connsiteX5" fmla="*/ 17176 w 88003"/>
                  <a:gd name="connsiteY5" fmla="*/ 21986 h 25504"/>
                  <a:gd name="connsiteX6" fmla="*/ 18094 w 88003"/>
                  <a:gd name="connsiteY6" fmla="*/ 25559 h 2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003" h="25504">
                    <a:moveTo>
                      <a:pt x="637" y="24334"/>
                    </a:moveTo>
                    <a:lnTo>
                      <a:pt x="15338" y="14844"/>
                    </a:lnTo>
                    <a:lnTo>
                      <a:pt x="16257" y="18417"/>
                    </a:lnTo>
                    <a:lnTo>
                      <a:pt x="87721" y="54"/>
                    </a:lnTo>
                    <a:lnTo>
                      <a:pt x="88640" y="3627"/>
                    </a:lnTo>
                    <a:lnTo>
                      <a:pt x="17176" y="21986"/>
                    </a:lnTo>
                    <a:lnTo>
                      <a:pt x="18094" y="2555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64EFAAC-CB9D-8B3B-C98F-F35790DC4840}"/>
                  </a:ext>
                </a:extLst>
              </p:cNvPr>
              <p:cNvSpPr/>
              <p:nvPr/>
            </p:nvSpPr>
            <p:spPr>
              <a:xfrm>
                <a:off x="9095185" y="3476889"/>
                <a:ext cx="85869" cy="31750"/>
              </a:xfrm>
              <a:custGeom>
                <a:avLst/>
                <a:gdLst>
                  <a:gd name="connsiteX0" fmla="*/ 635 w 85869"/>
                  <a:gd name="connsiteY0" fmla="*/ 31800 h 31750"/>
                  <a:gd name="connsiteX1" fmla="*/ 14456 w 85869"/>
                  <a:gd name="connsiteY1" fmla="*/ 21071 h 31750"/>
                  <a:gd name="connsiteX2" fmla="*/ 15682 w 85869"/>
                  <a:gd name="connsiteY2" fmla="*/ 24548 h 31750"/>
                  <a:gd name="connsiteX3" fmla="*/ 85279 w 85869"/>
                  <a:gd name="connsiteY3" fmla="*/ 50 h 31750"/>
                  <a:gd name="connsiteX4" fmla="*/ 86505 w 85869"/>
                  <a:gd name="connsiteY4" fmla="*/ 3527 h 31750"/>
                  <a:gd name="connsiteX5" fmla="*/ 16908 w 85869"/>
                  <a:gd name="connsiteY5" fmla="*/ 28026 h 31750"/>
                  <a:gd name="connsiteX6" fmla="*/ 18133 w 85869"/>
                  <a:gd name="connsiteY6" fmla="*/ 31504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869" h="31750">
                    <a:moveTo>
                      <a:pt x="635" y="31800"/>
                    </a:moveTo>
                    <a:lnTo>
                      <a:pt x="14456" y="21071"/>
                    </a:lnTo>
                    <a:lnTo>
                      <a:pt x="15682" y="24548"/>
                    </a:lnTo>
                    <a:lnTo>
                      <a:pt x="85279" y="50"/>
                    </a:lnTo>
                    <a:lnTo>
                      <a:pt x="86505" y="3527"/>
                    </a:lnTo>
                    <a:lnTo>
                      <a:pt x="16908" y="28026"/>
                    </a:lnTo>
                    <a:lnTo>
                      <a:pt x="18133" y="3150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6D4145-E75E-EC0F-5E11-28E49DCE8132}"/>
                  </a:ext>
                </a:extLst>
              </p:cNvPr>
              <p:cNvSpPr/>
              <p:nvPr/>
            </p:nvSpPr>
            <p:spPr>
              <a:xfrm>
                <a:off x="9112265" y="3511735"/>
                <a:ext cx="82975" cy="39229"/>
              </a:xfrm>
              <a:custGeom>
                <a:avLst/>
                <a:gdLst>
                  <a:gd name="connsiteX0" fmla="*/ 634 w 82975"/>
                  <a:gd name="connsiteY0" fmla="*/ 39274 h 39229"/>
                  <a:gd name="connsiteX1" fmla="*/ 13432 w 82975"/>
                  <a:gd name="connsiteY1" fmla="*/ 27348 h 39229"/>
                  <a:gd name="connsiteX2" fmla="*/ 14966 w 82975"/>
                  <a:gd name="connsiteY2" fmla="*/ 30703 h 39229"/>
                  <a:gd name="connsiteX3" fmla="*/ 82076 w 82975"/>
                  <a:gd name="connsiteY3" fmla="*/ 45 h 39229"/>
                  <a:gd name="connsiteX4" fmla="*/ 83610 w 82975"/>
                  <a:gd name="connsiteY4" fmla="*/ 3400 h 39229"/>
                  <a:gd name="connsiteX5" fmla="*/ 16500 w 82975"/>
                  <a:gd name="connsiteY5" fmla="*/ 34053 h 39229"/>
                  <a:gd name="connsiteX6" fmla="*/ 18034 w 82975"/>
                  <a:gd name="connsiteY6" fmla="*/ 37408 h 39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975" h="39229">
                    <a:moveTo>
                      <a:pt x="634" y="39274"/>
                    </a:moveTo>
                    <a:lnTo>
                      <a:pt x="13432" y="27348"/>
                    </a:lnTo>
                    <a:lnTo>
                      <a:pt x="14966" y="30703"/>
                    </a:lnTo>
                    <a:lnTo>
                      <a:pt x="82076" y="45"/>
                    </a:lnTo>
                    <a:lnTo>
                      <a:pt x="83610" y="3400"/>
                    </a:lnTo>
                    <a:lnTo>
                      <a:pt x="16500" y="34053"/>
                    </a:lnTo>
                    <a:lnTo>
                      <a:pt x="18034" y="3740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8A6560DF-184F-A620-685A-384767D597E7}"/>
                  </a:ext>
                </a:extLst>
              </p:cNvPr>
              <p:cNvSpPr/>
              <p:nvPr/>
            </p:nvSpPr>
            <p:spPr>
              <a:xfrm>
                <a:off x="9132966" y="3544473"/>
                <a:ext cx="79243" cy="46689"/>
              </a:xfrm>
              <a:custGeom>
                <a:avLst/>
                <a:gdLst>
                  <a:gd name="connsiteX0" fmla="*/ 631 w 79243"/>
                  <a:gd name="connsiteY0" fmla="*/ 46731 h 46689"/>
                  <a:gd name="connsiteX1" fmla="*/ 12255 w 79243"/>
                  <a:gd name="connsiteY1" fmla="*/ 33657 h 46689"/>
                  <a:gd name="connsiteX2" fmla="*/ 14097 w 79243"/>
                  <a:gd name="connsiteY2" fmla="*/ 36853 h 46689"/>
                  <a:gd name="connsiteX3" fmla="*/ 78033 w 79243"/>
                  <a:gd name="connsiteY3" fmla="*/ 41 h 46689"/>
                  <a:gd name="connsiteX4" fmla="*/ 79875 w 79243"/>
                  <a:gd name="connsiteY4" fmla="*/ 3236 h 46689"/>
                  <a:gd name="connsiteX5" fmla="*/ 15938 w 79243"/>
                  <a:gd name="connsiteY5" fmla="*/ 40048 h 46689"/>
                  <a:gd name="connsiteX6" fmla="*/ 17780 w 79243"/>
                  <a:gd name="connsiteY6" fmla="*/ 43244 h 46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43" h="46689">
                    <a:moveTo>
                      <a:pt x="631" y="46731"/>
                    </a:moveTo>
                    <a:lnTo>
                      <a:pt x="12255" y="33657"/>
                    </a:lnTo>
                    <a:lnTo>
                      <a:pt x="14097" y="36853"/>
                    </a:lnTo>
                    <a:lnTo>
                      <a:pt x="78033" y="41"/>
                    </a:lnTo>
                    <a:lnTo>
                      <a:pt x="79875" y="3236"/>
                    </a:lnTo>
                    <a:lnTo>
                      <a:pt x="15938" y="40048"/>
                    </a:lnTo>
                    <a:lnTo>
                      <a:pt x="17780" y="4324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C7ECE25-B7DB-2DF1-37BD-2932ED30178E}"/>
                  </a:ext>
                </a:extLst>
              </p:cNvPr>
              <p:cNvSpPr/>
              <p:nvPr/>
            </p:nvSpPr>
            <p:spPr>
              <a:xfrm>
                <a:off x="9157188" y="3574739"/>
                <a:ext cx="74578" cy="54073"/>
              </a:xfrm>
              <a:custGeom>
                <a:avLst/>
                <a:gdLst>
                  <a:gd name="connsiteX0" fmla="*/ 629 w 74578"/>
                  <a:gd name="connsiteY0" fmla="*/ 54110 h 54073"/>
                  <a:gd name="connsiteX1" fmla="*/ 10909 w 74578"/>
                  <a:gd name="connsiteY1" fmla="*/ 39953 h 54073"/>
                  <a:gd name="connsiteX2" fmla="*/ 13056 w 74578"/>
                  <a:gd name="connsiteY2" fmla="*/ 42953 h 54073"/>
                  <a:gd name="connsiteX3" fmla="*/ 73062 w 74578"/>
                  <a:gd name="connsiteY3" fmla="*/ 37 h 54073"/>
                  <a:gd name="connsiteX4" fmla="*/ 75207 w 74578"/>
                  <a:gd name="connsiteY4" fmla="*/ 3037 h 54073"/>
                  <a:gd name="connsiteX5" fmla="*/ 15203 w 74578"/>
                  <a:gd name="connsiteY5" fmla="*/ 45953 h 54073"/>
                  <a:gd name="connsiteX6" fmla="*/ 17350 w 74578"/>
                  <a:gd name="connsiteY6" fmla="*/ 48948 h 54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578" h="54073">
                    <a:moveTo>
                      <a:pt x="629" y="54110"/>
                    </a:moveTo>
                    <a:lnTo>
                      <a:pt x="10909" y="39953"/>
                    </a:lnTo>
                    <a:lnTo>
                      <a:pt x="13056" y="42953"/>
                    </a:lnTo>
                    <a:lnTo>
                      <a:pt x="73062" y="37"/>
                    </a:lnTo>
                    <a:lnTo>
                      <a:pt x="75207" y="3037"/>
                    </a:lnTo>
                    <a:lnTo>
                      <a:pt x="15203" y="45953"/>
                    </a:lnTo>
                    <a:lnTo>
                      <a:pt x="17350" y="4894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C8FE099C-39FE-5368-1486-AF8C2210195A}"/>
                  </a:ext>
                </a:extLst>
              </p:cNvPr>
              <p:cNvSpPr/>
              <p:nvPr/>
            </p:nvSpPr>
            <p:spPr>
              <a:xfrm>
                <a:off x="9184808" y="3602192"/>
                <a:ext cx="68880" cy="61278"/>
              </a:xfrm>
              <a:custGeom>
                <a:avLst/>
                <a:gdLst>
                  <a:gd name="connsiteX0" fmla="*/ 626 w 68880"/>
                  <a:gd name="connsiteY0" fmla="*/ 61312 h 61278"/>
                  <a:gd name="connsiteX1" fmla="*/ 9383 w 68880"/>
                  <a:gd name="connsiteY1" fmla="*/ 46173 h 61278"/>
                  <a:gd name="connsiteX2" fmla="*/ 11830 w 68880"/>
                  <a:gd name="connsiteY2" fmla="*/ 48931 h 61278"/>
                  <a:gd name="connsiteX3" fmla="*/ 67061 w 68880"/>
                  <a:gd name="connsiteY3" fmla="*/ 34 h 61278"/>
                  <a:gd name="connsiteX4" fmla="*/ 69507 w 68880"/>
                  <a:gd name="connsiteY4" fmla="*/ 2792 h 61278"/>
                  <a:gd name="connsiteX5" fmla="*/ 14277 w 68880"/>
                  <a:gd name="connsiteY5" fmla="*/ 51689 h 61278"/>
                  <a:gd name="connsiteX6" fmla="*/ 16723 w 68880"/>
                  <a:gd name="connsiteY6" fmla="*/ 54453 h 6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880" h="61278">
                    <a:moveTo>
                      <a:pt x="626" y="61312"/>
                    </a:moveTo>
                    <a:lnTo>
                      <a:pt x="9383" y="46173"/>
                    </a:lnTo>
                    <a:lnTo>
                      <a:pt x="11830" y="48931"/>
                    </a:lnTo>
                    <a:lnTo>
                      <a:pt x="67061" y="34"/>
                    </a:lnTo>
                    <a:lnTo>
                      <a:pt x="69507" y="2792"/>
                    </a:lnTo>
                    <a:lnTo>
                      <a:pt x="14277" y="51689"/>
                    </a:lnTo>
                    <a:lnTo>
                      <a:pt x="16723" y="5445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40D56D5B-2839-3F7C-FE74-E98562AB8DF6}"/>
                  </a:ext>
                </a:extLst>
              </p:cNvPr>
              <p:cNvSpPr/>
              <p:nvPr/>
            </p:nvSpPr>
            <p:spPr>
              <a:xfrm>
                <a:off x="9215672" y="3626522"/>
                <a:ext cx="62058" cy="68175"/>
              </a:xfrm>
              <a:custGeom>
                <a:avLst/>
                <a:gdLst>
                  <a:gd name="connsiteX0" fmla="*/ 623 w 62058"/>
                  <a:gd name="connsiteY0" fmla="*/ 68205 h 68175"/>
                  <a:gd name="connsiteX1" fmla="*/ 7670 w 62058"/>
                  <a:gd name="connsiteY1" fmla="*/ 52196 h 68175"/>
                  <a:gd name="connsiteX2" fmla="*/ 10405 w 62058"/>
                  <a:gd name="connsiteY2" fmla="*/ 54672 h 68175"/>
                  <a:gd name="connsiteX3" fmla="*/ 59948 w 62058"/>
                  <a:gd name="connsiteY3" fmla="*/ 30 h 68175"/>
                  <a:gd name="connsiteX4" fmla="*/ 62681 w 62058"/>
                  <a:gd name="connsiteY4" fmla="*/ 2507 h 68175"/>
                  <a:gd name="connsiteX5" fmla="*/ 13137 w 62058"/>
                  <a:gd name="connsiteY5" fmla="*/ 57149 h 68175"/>
                  <a:gd name="connsiteX6" fmla="*/ 15870 w 62058"/>
                  <a:gd name="connsiteY6" fmla="*/ 59625 h 6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58" h="68175">
                    <a:moveTo>
                      <a:pt x="623" y="68205"/>
                    </a:moveTo>
                    <a:lnTo>
                      <a:pt x="7670" y="52196"/>
                    </a:lnTo>
                    <a:lnTo>
                      <a:pt x="10405" y="54672"/>
                    </a:lnTo>
                    <a:lnTo>
                      <a:pt x="59948" y="30"/>
                    </a:lnTo>
                    <a:lnTo>
                      <a:pt x="62681" y="2507"/>
                    </a:lnTo>
                    <a:lnTo>
                      <a:pt x="13137" y="57149"/>
                    </a:lnTo>
                    <a:lnTo>
                      <a:pt x="15870" y="5962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85A74394-37BD-4125-A5DF-545B05E387F0}"/>
                  </a:ext>
                </a:extLst>
              </p:cNvPr>
              <p:cNvSpPr/>
              <p:nvPr/>
            </p:nvSpPr>
            <p:spPr>
              <a:xfrm>
                <a:off x="9249572" y="3647457"/>
                <a:ext cx="54044" cy="74570"/>
              </a:xfrm>
              <a:custGeom>
                <a:avLst/>
                <a:gdLst>
                  <a:gd name="connsiteX0" fmla="*/ 619 w 54044"/>
                  <a:gd name="connsiteY0" fmla="*/ 74598 h 74570"/>
                  <a:gd name="connsiteX1" fmla="*/ 5766 w 54044"/>
                  <a:gd name="connsiteY1" fmla="*/ 57883 h 74570"/>
                  <a:gd name="connsiteX2" fmla="*/ 8768 w 54044"/>
                  <a:gd name="connsiteY2" fmla="*/ 60027 h 74570"/>
                  <a:gd name="connsiteX3" fmla="*/ 51662 w 54044"/>
                  <a:gd name="connsiteY3" fmla="*/ 28 h 74570"/>
                  <a:gd name="connsiteX4" fmla="*/ 54664 w 54044"/>
                  <a:gd name="connsiteY4" fmla="*/ 2172 h 74570"/>
                  <a:gd name="connsiteX5" fmla="*/ 11770 w 54044"/>
                  <a:gd name="connsiteY5" fmla="*/ 62171 h 74570"/>
                  <a:gd name="connsiteX6" fmla="*/ 14772 w 54044"/>
                  <a:gd name="connsiteY6" fmla="*/ 64315 h 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44" h="74570">
                    <a:moveTo>
                      <a:pt x="619" y="74598"/>
                    </a:moveTo>
                    <a:lnTo>
                      <a:pt x="5766" y="57883"/>
                    </a:lnTo>
                    <a:lnTo>
                      <a:pt x="8768" y="60027"/>
                    </a:lnTo>
                    <a:lnTo>
                      <a:pt x="51662" y="28"/>
                    </a:lnTo>
                    <a:lnTo>
                      <a:pt x="54664" y="2172"/>
                    </a:lnTo>
                    <a:lnTo>
                      <a:pt x="11770" y="62171"/>
                    </a:lnTo>
                    <a:lnTo>
                      <a:pt x="14772" y="6431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545CB14-2217-DF99-FEB4-95E98F33330F}"/>
                  </a:ext>
                </a:extLst>
              </p:cNvPr>
              <p:cNvSpPr/>
              <p:nvPr/>
            </p:nvSpPr>
            <p:spPr>
              <a:xfrm>
                <a:off x="9286225" y="3664768"/>
                <a:ext cx="44824" cy="80224"/>
              </a:xfrm>
              <a:custGeom>
                <a:avLst/>
                <a:gdLst>
                  <a:gd name="connsiteX0" fmla="*/ 616 w 44824"/>
                  <a:gd name="connsiteY0" fmla="*/ 80250 h 80224"/>
                  <a:gd name="connsiteX1" fmla="*/ 3690 w 44824"/>
                  <a:gd name="connsiteY1" fmla="*/ 63034 h 80224"/>
                  <a:gd name="connsiteX2" fmla="*/ 6929 w 44824"/>
                  <a:gd name="connsiteY2" fmla="*/ 64796 h 80224"/>
                  <a:gd name="connsiteX3" fmla="*/ 42202 w 44824"/>
                  <a:gd name="connsiteY3" fmla="*/ 25 h 80224"/>
                  <a:gd name="connsiteX4" fmla="*/ 45441 w 44824"/>
                  <a:gd name="connsiteY4" fmla="*/ 1787 h 80224"/>
                  <a:gd name="connsiteX5" fmla="*/ 10172 w 44824"/>
                  <a:gd name="connsiteY5" fmla="*/ 66557 h 80224"/>
                  <a:gd name="connsiteX6" fmla="*/ 13411 w 44824"/>
                  <a:gd name="connsiteY6" fmla="*/ 68319 h 80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824" h="80224">
                    <a:moveTo>
                      <a:pt x="616" y="80250"/>
                    </a:moveTo>
                    <a:lnTo>
                      <a:pt x="3690" y="63034"/>
                    </a:lnTo>
                    <a:lnTo>
                      <a:pt x="6929" y="64796"/>
                    </a:lnTo>
                    <a:lnTo>
                      <a:pt x="42202" y="25"/>
                    </a:lnTo>
                    <a:lnTo>
                      <a:pt x="45441" y="1787"/>
                    </a:lnTo>
                    <a:lnTo>
                      <a:pt x="10172" y="66557"/>
                    </a:lnTo>
                    <a:lnTo>
                      <a:pt x="13411" y="6831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B0B2ED2-B89A-87EA-1A78-CF84EDAA9F26}"/>
                  </a:ext>
                </a:extLst>
              </p:cNvPr>
              <p:cNvSpPr/>
              <p:nvPr/>
            </p:nvSpPr>
            <p:spPr>
              <a:xfrm>
                <a:off x="9325261" y="3678251"/>
                <a:ext cx="34453" cy="84867"/>
              </a:xfrm>
              <a:custGeom>
                <a:avLst/>
                <a:gdLst>
                  <a:gd name="connsiteX0" fmla="*/ 612 w 34453"/>
                  <a:gd name="connsiteY0" fmla="*/ 84891 h 84867"/>
                  <a:gd name="connsiteX1" fmla="*/ 1464 w 34453"/>
                  <a:gd name="connsiteY1" fmla="*/ 67420 h 84867"/>
                  <a:gd name="connsiteX2" fmla="*/ 4903 w 34453"/>
                  <a:gd name="connsiteY2" fmla="*/ 68758 h 84867"/>
                  <a:gd name="connsiteX3" fmla="*/ 31626 w 34453"/>
                  <a:gd name="connsiteY3" fmla="*/ 23 h 84867"/>
                  <a:gd name="connsiteX4" fmla="*/ 35065 w 34453"/>
                  <a:gd name="connsiteY4" fmla="*/ 1357 h 84867"/>
                  <a:gd name="connsiteX5" fmla="*/ 8342 w 34453"/>
                  <a:gd name="connsiteY5" fmla="*/ 70092 h 84867"/>
                  <a:gd name="connsiteX6" fmla="*/ 11781 w 34453"/>
                  <a:gd name="connsiteY6" fmla="*/ 71431 h 84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53" h="84867">
                    <a:moveTo>
                      <a:pt x="612" y="84891"/>
                    </a:moveTo>
                    <a:lnTo>
                      <a:pt x="1464" y="67420"/>
                    </a:lnTo>
                    <a:lnTo>
                      <a:pt x="4903" y="68758"/>
                    </a:lnTo>
                    <a:lnTo>
                      <a:pt x="31626" y="23"/>
                    </a:lnTo>
                    <a:lnTo>
                      <a:pt x="35065" y="1357"/>
                    </a:lnTo>
                    <a:lnTo>
                      <a:pt x="8342" y="70092"/>
                    </a:lnTo>
                    <a:lnTo>
                      <a:pt x="11781" y="7143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15A66427-DDE6-5A25-733D-49DA6572B123}"/>
                  </a:ext>
                </a:extLst>
              </p:cNvPr>
              <p:cNvSpPr/>
              <p:nvPr/>
            </p:nvSpPr>
            <p:spPr>
              <a:xfrm>
                <a:off x="9364715" y="3687760"/>
                <a:ext cx="24569" cy="88217"/>
              </a:xfrm>
              <a:custGeom>
                <a:avLst/>
                <a:gdLst>
                  <a:gd name="connsiteX0" fmla="*/ 2075 w 24569"/>
                  <a:gd name="connsiteY0" fmla="*/ 88240 h 88217"/>
                  <a:gd name="connsiteX1" fmla="*/ 608 w 24569"/>
                  <a:gd name="connsiteY1" fmla="*/ 70815 h 88217"/>
                  <a:gd name="connsiteX2" fmla="*/ 4197 w 24569"/>
                  <a:gd name="connsiteY2" fmla="*/ 71684 h 88217"/>
                  <a:gd name="connsiteX3" fmla="*/ 21592 w 24569"/>
                  <a:gd name="connsiteY3" fmla="*/ 22 h 88217"/>
                  <a:gd name="connsiteX4" fmla="*/ 25177 w 24569"/>
                  <a:gd name="connsiteY4" fmla="*/ 892 h 88217"/>
                  <a:gd name="connsiteX5" fmla="*/ 7782 w 24569"/>
                  <a:gd name="connsiteY5" fmla="*/ 72554 h 88217"/>
                  <a:gd name="connsiteX6" fmla="*/ 11367 w 24569"/>
                  <a:gd name="connsiteY6" fmla="*/ 73419 h 8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69" h="88217">
                    <a:moveTo>
                      <a:pt x="2075" y="88240"/>
                    </a:moveTo>
                    <a:lnTo>
                      <a:pt x="608" y="70815"/>
                    </a:lnTo>
                    <a:lnTo>
                      <a:pt x="4197" y="71684"/>
                    </a:lnTo>
                    <a:lnTo>
                      <a:pt x="21592" y="22"/>
                    </a:lnTo>
                    <a:lnTo>
                      <a:pt x="25177" y="892"/>
                    </a:lnTo>
                    <a:lnTo>
                      <a:pt x="7782" y="72554"/>
                    </a:lnTo>
                    <a:lnTo>
                      <a:pt x="11367" y="7341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783D7AFE-3429-A13E-DA14-CDCCD853F5E9}"/>
                  </a:ext>
                </a:extLst>
              </p:cNvPr>
              <p:cNvSpPr/>
              <p:nvPr/>
            </p:nvSpPr>
            <p:spPr>
              <a:xfrm>
                <a:off x="9404562" y="3693177"/>
                <a:ext cx="14858" cy="90052"/>
              </a:xfrm>
              <a:custGeom>
                <a:avLst/>
                <a:gdLst>
                  <a:gd name="connsiteX0" fmla="*/ 4416 w 14858"/>
                  <a:gd name="connsiteY0" fmla="*/ 90073 h 90052"/>
                  <a:gd name="connsiteX1" fmla="*/ 604 w 14858"/>
                  <a:gd name="connsiteY1" fmla="*/ 73004 h 90052"/>
                  <a:gd name="connsiteX2" fmla="*/ 4275 w 14858"/>
                  <a:gd name="connsiteY2" fmla="*/ 73381 h 90052"/>
                  <a:gd name="connsiteX3" fmla="*/ 11791 w 14858"/>
                  <a:gd name="connsiteY3" fmla="*/ 21 h 90052"/>
                  <a:gd name="connsiteX4" fmla="*/ 15462 w 14858"/>
                  <a:gd name="connsiteY4" fmla="*/ 399 h 90052"/>
                  <a:gd name="connsiteX5" fmla="*/ 7946 w 14858"/>
                  <a:gd name="connsiteY5" fmla="*/ 73755 h 90052"/>
                  <a:gd name="connsiteX6" fmla="*/ 11613 w 14858"/>
                  <a:gd name="connsiteY6" fmla="*/ 74132 h 9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58" h="90052">
                    <a:moveTo>
                      <a:pt x="4416" y="90073"/>
                    </a:moveTo>
                    <a:lnTo>
                      <a:pt x="604" y="73004"/>
                    </a:lnTo>
                    <a:lnTo>
                      <a:pt x="4275" y="73381"/>
                    </a:lnTo>
                    <a:lnTo>
                      <a:pt x="11791" y="21"/>
                    </a:lnTo>
                    <a:lnTo>
                      <a:pt x="15462" y="399"/>
                    </a:lnTo>
                    <a:lnTo>
                      <a:pt x="7946" y="73755"/>
                    </a:lnTo>
                    <a:lnTo>
                      <a:pt x="11613" y="7413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5B356288-AF6E-8B2B-C066-42CAF71F4128}"/>
                  </a:ext>
                </a:extLst>
              </p:cNvPr>
              <p:cNvSpPr/>
              <p:nvPr/>
            </p:nvSpPr>
            <p:spPr>
              <a:xfrm>
                <a:off x="9445014" y="3694315"/>
                <a:ext cx="11059" cy="90338"/>
              </a:xfrm>
              <a:custGeom>
                <a:avLst/>
                <a:gdLst>
                  <a:gd name="connsiteX0" fmla="*/ 6717 w 11059"/>
                  <a:gd name="connsiteY0" fmla="*/ 90360 h 90338"/>
                  <a:gd name="connsiteX1" fmla="*/ 600 w 11059"/>
                  <a:gd name="connsiteY1" fmla="*/ 73973 h 90338"/>
                  <a:gd name="connsiteX2" fmla="*/ 4284 w 11059"/>
                  <a:gd name="connsiteY2" fmla="*/ 73845 h 90338"/>
                  <a:gd name="connsiteX3" fmla="*/ 1674 w 11059"/>
                  <a:gd name="connsiteY3" fmla="*/ 149 h 90338"/>
                  <a:gd name="connsiteX4" fmla="*/ 5359 w 11059"/>
                  <a:gd name="connsiteY4" fmla="*/ 21 h 90338"/>
                  <a:gd name="connsiteX5" fmla="*/ 7974 w 11059"/>
                  <a:gd name="connsiteY5" fmla="*/ 73713 h 90338"/>
                  <a:gd name="connsiteX6" fmla="*/ 11659 w 11059"/>
                  <a:gd name="connsiteY6" fmla="*/ 73581 h 9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59" h="90338">
                    <a:moveTo>
                      <a:pt x="6717" y="90360"/>
                    </a:moveTo>
                    <a:lnTo>
                      <a:pt x="600" y="73973"/>
                    </a:lnTo>
                    <a:lnTo>
                      <a:pt x="4284" y="73845"/>
                    </a:lnTo>
                    <a:lnTo>
                      <a:pt x="1674" y="149"/>
                    </a:lnTo>
                    <a:lnTo>
                      <a:pt x="5359" y="21"/>
                    </a:lnTo>
                    <a:lnTo>
                      <a:pt x="7974" y="73713"/>
                    </a:lnTo>
                    <a:lnTo>
                      <a:pt x="11659" y="7358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E08D07AB-9552-E81D-5DD3-B7EDFA2BF277}"/>
                  </a:ext>
                </a:extLst>
              </p:cNvPr>
              <p:cNvSpPr/>
              <p:nvPr/>
            </p:nvSpPr>
            <p:spPr>
              <a:xfrm>
                <a:off x="9476370" y="3690901"/>
                <a:ext cx="19927" cy="89310"/>
              </a:xfrm>
              <a:custGeom>
                <a:avLst/>
                <a:gdLst>
                  <a:gd name="connsiteX0" fmla="*/ 17918 w 19927"/>
                  <a:gd name="connsiteY0" fmla="*/ 89332 h 89310"/>
                  <a:gd name="connsiteX1" fmla="*/ 9619 w 19927"/>
                  <a:gd name="connsiteY1" fmla="*/ 73937 h 89310"/>
                  <a:gd name="connsiteX2" fmla="*/ 13254 w 19927"/>
                  <a:gd name="connsiteY2" fmla="*/ 73304 h 89310"/>
                  <a:gd name="connsiteX3" fmla="*/ 595 w 19927"/>
                  <a:gd name="connsiteY3" fmla="*/ 655 h 89310"/>
                  <a:gd name="connsiteX4" fmla="*/ 4230 w 19927"/>
                  <a:gd name="connsiteY4" fmla="*/ 22 h 89310"/>
                  <a:gd name="connsiteX5" fmla="*/ 16888 w 19927"/>
                  <a:gd name="connsiteY5" fmla="*/ 72672 h 89310"/>
                  <a:gd name="connsiteX6" fmla="*/ 20523 w 19927"/>
                  <a:gd name="connsiteY6" fmla="*/ 72039 h 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27" h="89310">
                    <a:moveTo>
                      <a:pt x="17918" y="89332"/>
                    </a:moveTo>
                    <a:lnTo>
                      <a:pt x="9619" y="73937"/>
                    </a:lnTo>
                    <a:lnTo>
                      <a:pt x="13254" y="73304"/>
                    </a:lnTo>
                    <a:lnTo>
                      <a:pt x="595" y="655"/>
                    </a:lnTo>
                    <a:lnTo>
                      <a:pt x="4230" y="22"/>
                    </a:lnTo>
                    <a:lnTo>
                      <a:pt x="16888" y="72672"/>
                    </a:lnTo>
                    <a:lnTo>
                      <a:pt x="20523" y="7203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B483125A-88E6-BDFE-7E04-BA4581DDC48C}"/>
                  </a:ext>
                </a:extLst>
              </p:cNvPr>
              <p:cNvSpPr/>
              <p:nvPr/>
            </p:nvSpPr>
            <p:spPr>
              <a:xfrm>
                <a:off x="9506255" y="3683367"/>
                <a:ext cx="29319" cy="86669"/>
              </a:xfrm>
              <a:custGeom>
                <a:avLst/>
                <a:gdLst>
                  <a:gd name="connsiteX0" fmla="*/ 29652 w 29319"/>
                  <a:gd name="connsiteY0" fmla="*/ 86693 h 86669"/>
                  <a:gd name="connsiteX1" fmla="*/ 19362 w 29319"/>
                  <a:gd name="connsiteY1" fmla="*/ 72545 h 86669"/>
                  <a:gd name="connsiteX2" fmla="*/ 22879 w 29319"/>
                  <a:gd name="connsiteY2" fmla="*/ 71434 h 86669"/>
                  <a:gd name="connsiteX3" fmla="*/ 591 w 29319"/>
                  <a:gd name="connsiteY3" fmla="*/ 1133 h 86669"/>
                  <a:gd name="connsiteX4" fmla="*/ 4112 w 29319"/>
                  <a:gd name="connsiteY4" fmla="*/ 23 h 86669"/>
                  <a:gd name="connsiteX5" fmla="*/ 26395 w 29319"/>
                  <a:gd name="connsiteY5" fmla="*/ 70319 h 86669"/>
                  <a:gd name="connsiteX6" fmla="*/ 29911 w 29319"/>
                  <a:gd name="connsiteY6" fmla="*/ 69204 h 8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19" h="86669">
                    <a:moveTo>
                      <a:pt x="29652" y="86693"/>
                    </a:moveTo>
                    <a:lnTo>
                      <a:pt x="19362" y="72545"/>
                    </a:lnTo>
                    <a:lnTo>
                      <a:pt x="22879" y="71434"/>
                    </a:lnTo>
                    <a:lnTo>
                      <a:pt x="591" y="1133"/>
                    </a:lnTo>
                    <a:lnTo>
                      <a:pt x="4112" y="23"/>
                    </a:lnTo>
                    <a:lnTo>
                      <a:pt x="26395" y="70319"/>
                    </a:lnTo>
                    <a:lnTo>
                      <a:pt x="29911" y="6920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F99F8415-7349-0CEB-6DBB-C6C2C1DBCA1C}"/>
                  </a:ext>
                </a:extLst>
              </p:cNvPr>
              <p:cNvSpPr/>
              <p:nvPr/>
            </p:nvSpPr>
            <p:spPr>
              <a:xfrm>
                <a:off x="9535402" y="3671796"/>
                <a:ext cx="39932" cy="82618"/>
              </a:xfrm>
              <a:custGeom>
                <a:avLst/>
                <a:gdLst>
                  <a:gd name="connsiteX0" fmla="*/ 40520 w 39932"/>
                  <a:gd name="connsiteY0" fmla="*/ 82643 h 82618"/>
                  <a:gd name="connsiteX1" fmla="*/ 28477 w 39932"/>
                  <a:gd name="connsiteY1" fmla="*/ 69952 h 82618"/>
                  <a:gd name="connsiteX2" fmla="*/ 31821 w 39932"/>
                  <a:gd name="connsiteY2" fmla="*/ 68391 h 82618"/>
                  <a:gd name="connsiteX3" fmla="*/ 588 w 39932"/>
                  <a:gd name="connsiteY3" fmla="*/ 1581 h 82618"/>
                  <a:gd name="connsiteX4" fmla="*/ 3931 w 39932"/>
                  <a:gd name="connsiteY4" fmla="*/ 24 h 82618"/>
                  <a:gd name="connsiteX5" fmla="*/ 35164 w 39932"/>
                  <a:gd name="connsiteY5" fmla="*/ 66829 h 82618"/>
                  <a:gd name="connsiteX6" fmla="*/ 38507 w 39932"/>
                  <a:gd name="connsiteY6" fmla="*/ 65273 h 82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32" h="82618">
                    <a:moveTo>
                      <a:pt x="40520" y="82643"/>
                    </a:moveTo>
                    <a:lnTo>
                      <a:pt x="28477" y="69952"/>
                    </a:lnTo>
                    <a:lnTo>
                      <a:pt x="31821" y="68391"/>
                    </a:lnTo>
                    <a:lnTo>
                      <a:pt x="588" y="1581"/>
                    </a:lnTo>
                    <a:lnTo>
                      <a:pt x="3931" y="24"/>
                    </a:lnTo>
                    <a:lnTo>
                      <a:pt x="35164" y="66829"/>
                    </a:lnTo>
                    <a:lnTo>
                      <a:pt x="38507" y="6527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38CDCA6C-DF7B-D5DE-89C3-2F0475C53DFE}"/>
                  </a:ext>
                </a:extLst>
              </p:cNvPr>
              <p:cNvSpPr/>
              <p:nvPr/>
            </p:nvSpPr>
            <p:spPr>
              <a:xfrm>
                <a:off x="9563473" y="3656320"/>
                <a:ext cx="49726" cy="77424"/>
              </a:xfrm>
              <a:custGeom>
                <a:avLst/>
                <a:gdLst>
                  <a:gd name="connsiteX0" fmla="*/ 50310 w 49726"/>
                  <a:gd name="connsiteY0" fmla="*/ 77451 h 77424"/>
                  <a:gd name="connsiteX1" fmla="*/ 36777 w 49726"/>
                  <a:gd name="connsiteY1" fmla="*/ 66358 h 77424"/>
                  <a:gd name="connsiteX2" fmla="*/ 39902 w 49726"/>
                  <a:gd name="connsiteY2" fmla="*/ 64392 h 77424"/>
                  <a:gd name="connsiteX3" fmla="*/ 584 w 49726"/>
                  <a:gd name="connsiteY3" fmla="*/ 1988 h 77424"/>
                  <a:gd name="connsiteX4" fmla="*/ 3704 w 49726"/>
                  <a:gd name="connsiteY4" fmla="*/ 26 h 77424"/>
                  <a:gd name="connsiteX5" fmla="*/ 43022 w 49726"/>
                  <a:gd name="connsiteY5" fmla="*/ 62425 h 77424"/>
                  <a:gd name="connsiteX6" fmla="*/ 46147 w 49726"/>
                  <a:gd name="connsiteY6" fmla="*/ 60463 h 7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" h="77424">
                    <a:moveTo>
                      <a:pt x="50310" y="77451"/>
                    </a:moveTo>
                    <a:lnTo>
                      <a:pt x="36777" y="66358"/>
                    </a:lnTo>
                    <a:lnTo>
                      <a:pt x="39902" y="64392"/>
                    </a:lnTo>
                    <a:lnTo>
                      <a:pt x="584" y="1988"/>
                    </a:lnTo>
                    <a:lnTo>
                      <a:pt x="3704" y="26"/>
                    </a:lnTo>
                    <a:lnTo>
                      <a:pt x="43022" y="62425"/>
                    </a:lnTo>
                    <a:lnTo>
                      <a:pt x="46147" y="6046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F95AA44-8444-95CE-7475-B3D49A0A479F}"/>
                  </a:ext>
                </a:extLst>
              </p:cNvPr>
              <p:cNvSpPr/>
              <p:nvPr/>
            </p:nvSpPr>
            <p:spPr>
              <a:xfrm>
                <a:off x="9590147" y="3637115"/>
                <a:ext cx="58325" cy="71356"/>
              </a:xfrm>
              <a:custGeom>
                <a:avLst/>
                <a:gdLst>
                  <a:gd name="connsiteX0" fmla="*/ 58906 w 58325"/>
                  <a:gd name="connsiteY0" fmla="*/ 71386 h 71356"/>
                  <a:gd name="connsiteX1" fmla="*/ 44157 w 58325"/>
                  <a:gd name="connsiteY1" fmla="*/ 61972 h 71356"/>
                  <a:gd name="connsiteX2" fmla="*/ 47022 w 58325"/>
                  <a:gd name="connsiteY2" fmla="*/ 59651 h 71356"/>
                  <a:gd name="connsiteX3" fmla="*/ 580 w 58325"/>
                  <a:gd name="connsiteY3" fmla="*/ 2350 h 71356"/>
                  <a:gd name="connsiteX4" fmla="*/ 3450 w 58325"/>
                  <a:gd name="connsiteY4" fmla="*/ 29 h 71356"/>
                  <a:gd name="connsiteX5" fmla="*/ 49892 w 58325"/>
                  <a:gd name="connsiteY5" fmla="*/ 57334 h 71356"/>
                  <a:gd name="connsiteX6" fmla="*/ 52757 w 58325"/>
                  <a:gd name="connsiteY6" fmla="*/ 55012 h 7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25" h="71356">
                    <a:moveTo>
                      <a:pt x="58906" y="71386"/>
                    </a:moveTo>
                    <a:lnTo>
                      <a:pt x="44157" y="61972"/>
                    </a:lnTo>
                    <a:lnTo>
                      <a:pt x="47022" y="59651"/>
                    </a:lnTo>
                    <a:lnTo>
                      <a:pt x="580" y="2350"/>
                    </a:lnTo>
                    <a:lnTo>
                      <a:pt x="3450" y="29"/>
                    </a:lnTo>
                    <a:lnTo>
                      <a:pt x="49892" y="57334"/>
                    </a:lnTo>
                    <a:lnTo>
                      <a:pt x="52757" y="5501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F827DA56-8E99-187B-5939-F628D8956634}"/>
                  </a:ext>
                </a:extLst>
              </p:cNvPr>
              <p:cNvSpPr/>
              <p:nvPr/>
            </p:nvSpPr>
            <p:spPr>
              <a:xfrm>
                <a:off x="9615122" y="3614400"/>
                <a:ext cx="65718" cy="64674"/>
              </a:xfrm>
              <a:custGeom>
                <a:avLst/>
                <a:gdLst>
                  <a:gd name="connsiteX0" fmla="*/ 66295 w 65718"/>
                  <a:gd name="connsiteY0" fmla="*/ 64707 h 64674"/>
                  <a:gd name="connsiteX1" fmla="*/ 50581 w 65718"/>
                  <a:gd name="connsiteY1" fmla="*/ 57009 h 64674"/>
                  <a:gd name="connsiteX2" fmla="*/ 53168 w 65718"/>
                  <a:gd name="connsiteY2" fmla="*/ 54383 h 64674"/>
                  <a:gd name="connsiteX3" fmla="*/ 577 w 65718"/>
                  <a:gd name="connsiteY3" fmla="*/ 2658 h 64674"/>
                  <a:gd name="connsiteX4" fmla="*/ 3164 w 65718"/>
                  <a:gd name="connsiteY4" fmla="*/ 32 h 64674"/>
                  <a:gd name="connsiteX5" fmla="*/ 55755 w 65718"/>
                  <a:gd name="connsiteY5" fmla="*/ 51756 h 64674"/>
                  <a:gd name="connsiteX6" fmla="*/ 58342 w 65718"/>
                  <a:gd name="connsiteY6" fmla="*/ 49125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18" h="64674">
                    <a:moveTo>
                      <a:pt x="66295" y="64707"/>
                    </a:moveTo>
                    <a:lnTo>
                      <a:pt x="50581" y="57009"/>
                    </a:lnTo>
                    <a:lnTo>
                      <a:pt x="53168" y="54383"/>
                    </a:lnTo>
                    <a:lnTo>
                      <a:pt x="577" y="2658"/>
                    </a:lnTo>
                    <a:lnTo>
                      <a:pt x="3164" y="32"/>
                    </a:lnTo>
                    <a:lnTo>
                      <a:pt x="55755" y="51756"/>
                    </a:lnTo>
                    <a:lnTo>
                      <a:pt x="58342" y="4912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D897EB2-C117-7A54-2098-AECB936AA018}"/>
                  </a:ext>
                </a:extLst>
              </p:cNvPr>
              <p:cNvSpPr/>
              <p:nvPr/>
            </p:nvSpPr>
            <p:spPr>
              <a:xfrm>
                <a:off x="9638106" y="3588427"/>
                <a:ext cx="71949" cy="57596"/>
              </a:xfrm>
              <a:custGeom>
                <a:avLst/>
                <a:gdLst>
                  <a:gd name="connsiteX0" fmla="*/ 72523 w 71949"/>
                  <a:gd name="connsiteY0" fmla="*/ 57632 h 57596"/>
                  <a:gd name="connsiteX1" fmla="*/ 56076 w 71949"/>
                  <a:gd name="connsiteY1" fmla="*/ 51650 h 57596"/>
                  <a:gd name="connsiteX2" fmla="*/ 58371 w 71949"/>
                  <a:gd name="connsiteY2" fmla="*/ 48760 h 57596"/>
                  <a:gd name="connsiteX3" fmla="*/ 574 w 71949"/>
                  <a:gd name="connsiteY3" fmla="*/ 2921 h 57596"/>
                  <a:gd name="connsiteX4" fmla="*/ 2865 w 71949"/>
                  <a:gd name="connsiteY4" fmla="*/ 35 h 57596"/>
                  <a:gd name="connsiteX5" fmla="*/ 60662 w 71949"/>
                  <a:gd name="connsiteY5" fmla="*/ 45874 h 57596"/>
                  <a:gd name="connsiteX6" fmla="*/ 62958 w 71949"/>
                  <a:gd name="connsiteY6" fmla="*/ 42988 h 57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9" h="57596">
                    <a:moveTo>
                      <a:pt x="72523" y="57632"/>
                    </a:moveTo>
                    <a:lnTo>
                      <a:pt x="56076" y="51650"/>
                    </a:lnTo>
                    <a:lnTo>
                      <a:pt x="58371" y="48760"/>
                    </a:lnTo>
                    <a:lnTo>
                      <a:pt x="574" y="2921"/>
                    </a:lnTo>
                    <a:lnTo>
                      <a:pt x="2865" y="35"/>
                    </a:lnTo>
                    <a:lnTo>
                      <a:pt x="60662" y="45874"/>
                    </a:lnTo>
                    <a:lnTo>
                      <a:pt x="62958" y="4298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EF1B4242-AB5D-5EDA-C918-3FFA8E1BA001}"/>
                  </a:ext>
                </a:extLst>
              </p:cNvPr>
              <p:cNvSpPr/>
              <p:nvPr/>
            </p:nvSpPr>
            <p:spPr>
              <a:xfrm>
                <a:off x="9658840" y="3559485"/>
                <a:ext cx="77101" cy="50285"/>
              </a:xfrm>
              <a:custGeom>
                <a:avLst/>
                <a:gdLst>
                  <a:gd name="connsiteX0" fmla="*/ 77672 w 77101"/>
                  <a:gd name="connsiteY0" fmla="*/ 50325 h 50285"/>
                  <a:gd name="connsiteX1" fmla="*/ 60710 w 77101"/>
                  <a:gd name="connsiteY1" fmla="*/ 46028 h 50285"/>
                  <a:gd name="connsiteX2" fmla="*/ 62700 w 77101"/>
                  <a:gd name="connsiteY2" fmla="*/ 42923 h 50285"/>
                  <a:gd name="connsiteX3" fmla="*/ 571 w 77101"/>
                  <a:gd name="connsiteY3" fmla="*/ 3143 h 50285"/>
                  <a:gd name="connsiteX4" fmla="*/ 2562 w 77101"/>
                  <a:gd name="connsiteY4" fmla="*/ 39 h 50285"/>
                  <a:gd name="connsiteX5" fmla="*/ 64691 w 77101"/>
                  <a:gd name="connsiteY5" fmla="*/ 39819 h 50285"/>
                  <a:gd name="connsiteX6" fmla="*/ 66681 w 77101"/>
                  <a:gd name="connsiteY6" fmla="*/ 36714 h 5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01" h="50285">
                    <a:moveTo>
                      <a:pt x="77672" y="50325"/>
                    </a:moveTo>
                    <a:lnTo>
                      <a:pt x="60710" y="46028"/>
                    </a:lnTo>
                    <a:lnTo>
                      <a:pt x="62700" y="42923"/>
                    </a:lnTo>
                    <a:lnTo>
                      <a:pt x="571" y="3143"/>
                    </a:lnTo>
                    <a:lnTo>
                      <a:pt x="2562" y="39"/>
                    </a:lnTo>
                    <a:lnTo>
                      <a:pt x="64691" y="39819"/>
                    </a:lnTo>
                    <a:lnTo>
                      <a:pt x="66681" y="3671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2484C0FF-B8EA-18BD-63CD-62BB7D3E58D8}"/>
                  </a:ext>
                </a:extLst>
              </p:cNvPr>
              <p:cNvSpPr/>
              <p:nvPr/>
            </p:nvSpPr>
            <p:spPr>
              <a:xfrm>
                <a:off x="9677087" y="3527899"/>
                <a:ext cx="81277" cy="42856"/>
              </a:xfrm>
              <a:custGeom>
                <a:avLst/>
                <a:gdLst>
                  <a:gd name="connsiteX0" fmla="*/ 81847 w 81277"/>
                  <a:gd name="connsiteY0" fmla="*/ 42900 h 42856"/>
                  <a:gd name="connsiteX1" fmla="*/ 64547 w 81277"/>
                  <a:gd name="connsiteY1" fmla="*/ 40251 h 42856"/>
                  <a:gd name="connsiteX2" fmla="*/ 66228 w 81277"/>
                  <a:gd name="connsiteY2" fmla="*/ 36969 h 42856"/>
                  <a:gd name="connsiteX3" fmla="*/ 569 w 81277"/>
                  <a:gd name="connsiteY3" fmla="*/ 3325 h 42856"/>
                  <a:gd name="connsiteX4" fmla="*/ 2254 w 81277"/>
                  <a:gd name="connsiteY4" fmla="*/ 43 h 42856"/>
                  <a:gd name="connsiteX5" fmla="*/ 67913 w 81277"/>
                  <a:gd name="connsiteY5" fmla="*/ 33687 h 42856"/>
                  <a:gd name="connsiteX6" fmla="*/ 69599 w 81277"/>
                  <a:gd name="connsiteY6" fmla="*/ 30409 h 4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77" h="42856">
                    <a:moveTo>
                      <a:pt x="81847" y="42900"/>
                    </a:moveTo>
                    <a:lnTo>
                      <a:pt x="64547" y="40251"/>
                    </a:lnTo>
                    <a:lnTo>
                      <a:pt x="66228" y="36969"/>
                    </a:lnTo>
                    <a:lnTo>
                      <a:pt x="569" y="3325"/>
                    </a:lnTo>
                    <a:lnTo>
                      <a:pt x="2254" y="43"/>
                    </a:lnTo>
                    <a:lnTo>
                      <a:pt x="67913" y="33687"/>
                    </a:lnTo>
                    <a:lnTo>
                      <a:pt x="69599" y="3040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F8774934-EA5A-0247-E84C-E427074BEBE7}"/>
                  </a:ext>
                </a:extLst>
              </p:cNvPr>
              <p:cNvSpPr/>
              <p:nvPr/>
            </p:nvSpPr>
            <p:spPr>
              <a:xfrm>
                <a:off x="9692646" y="3494027"/>
                <a:ext cx="84566" cy="35378"/>
              </a:xfrm>
              <a:custGeom>
                <a:avLst/>
                <a:gdLst>
                  <a:gd name="connsiteX0" fmla="*/ 85134 w 84566"/>
                  <a:gd name="connsiteY0" fmla="*/ 35425 h 35378"/>
                  <a:gd name="connsiteX1" fmla="*/ 67661 w 84566"/>
                  <a:gd name="connsiteY1" fmla="*/ 34374 h 35378"/>
                  <a:gd name="connsiteX2" fmla="*/ 69036 w 84566"/>
                  <a:gd name="connsiteY2" fmla="*/ 30955 h 35378"/>
                  <a:gd name="connsiteX3" fmla="*/ 567 w 84566"/>
                  <a:gd name="connsiteY3" fmla="*/ 3471 h 35378"/>
                  <a:gd name="connsiteX4" fmla="*/ 1943 w 84566"/>
                  <a:gd name="connsiteY4" fmla="*/ 47 h 35378"/>
                  <a:gd name="connsiteX5" fmla="*/ 70412 w 84566"/>
                  <a:gd name="connsiteY5" fmla="*/ 27532 h 35378"/>
                  <a:gd name="connsiteX6" fmla="*/ 71788 w 84566"/>
                  <a:gd name="connsiteY6" fmla="*/ 24109 h 3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6" h="35378">
                    <a:moveTo>
                      <a:pt x="85134" y="35425"/>
                    </a:moveTo>
                    <a:lnTo>
                      <a:pt x="67661" y="34374"/>
                    </a:lnTo>
                    <a:lnTo>
                      <a:pt x="69036" y="30955"/>
                    </a:lnTo>
                    <a:lnTo>
                      <a:pt x="567" y="3471"/>
                    </a:lnTo>
                    <a:lnTo>
                      <a:pt x="1943" y="47"/>
                    </a:lnTo>
                    <a:lnTo>
                      <a:pt x="70412" y="27532"/>
                    </a:lnTo>
                    <a:lnTo>
                      <a:pt x="71788" y="2410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D6F9D4B2-F8BB-F17F-D788-B252BD39E80D}"/>
                  </a:ext>
                </a:extLst>
              </p:cNvPr>
              <p:cNvSpPr/>
              <p:nvPr/>
            </p:nvSpPr>
            <p:spPr>
              <a:xfrm>
                <a:off x="9705336" y="3458249"/>
                <a:ext cx="87058" cy="28395"/>
              </a:xfrm>
              <a:custGeom>
                <a:avLst/>
                <a:gdLst>
                  <a:gd name="connsiteX0" fmla="*/ 87624 w 87058"/>
                  <a:gd name="connsiteY0" fmla="*/ 27951 h 28395"/>
                  <a:gd name="connsiteX1" fmla="*/ 70133 w 87058"/>
                  <a:gd name="connsiteY1" fmla="*/ 28447 h 28395"/>
                  <a:gd name="connsiteX2" fmla="*/ 71198 w 87058"/>
                  <a:gd name="connsiteY2" fmla="*/ 24915 h 28395"/>
                  <a:gd name="connsiteX3" fmla="*/ 565 w 87058"/>
                  <a:gd name="connsiteY3" fmla="*/ 3584 h 28395"/>
                  <a:gd name="connsiteX4" fmla="*/ 1631 w 87058"/>
                  <a:gd name="connsiteY4" fmla="*/ 52 h 28395"/>
                  <a:gd name="connsiteX5" fmla="*/ 72264 w 87058"/>
                  <a:gd name="connsiteY5" fmla="*/ 21387 h 28395"/>
                  <a:gd name="connsiteX6" fmla="*/ 73335 w 87058"/>
                  <a:gd name="connsiteY6" fmla="*/ 17859 h 2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058" h="28395">
                    <a:moveTo>
                      <a:pt x="87624" y="27951"/>
                    </a:moveTo>
                    <a:lnTo>
                      <a:pt x="70133" y="28447"/>
                    </a:lnTo>
                    <a:lnTo>
                      <a:pt x="71198" y="24915"/>
                    </a:lnTo>
                    <a:lnTo>
                      <a:pt x="565" y="3584"/>
                    </a:lnTo>
                    <a:lnTo>
                      <a:pt x="1631" y="52"/>
                    </a:lnTo>
                    <a:lnTo>
                      <a:pt x="72264" y="21387"/>
                    </a:lnTo>
                    <a:lnTo>
                      <a:pt x="73335" y="1785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EA2DDE6D-48F0-213E-2FA6-D07F8F6EFD05}"/>
                  </a:ext>
                </a:extLst>
              </p:cNvPr>
              <p:cNvSpPr/>
              <p:nvPr/>
            </p:nvSpPr>
            <p:spPr>
              <a:xfrm>
                <a:off x="9715020" y="3420968"/>
                <a:ext cx="88825" cy="22427"/>
              </a:xfrm>
              <a:custGeom>
                <a:avLst/>
                <a:gdLst>
                  <a:gd name="connsiteX0" fmla="*/ 89390 w 88825"/>
                  <a:gd name="connsiteY0" fmla="*/ 20495 h 22427"/>
                  <a:gd name="connsiteX1" fmla="*/ 72003 w 88825"/>
                  <a:gd name="connsiteY1" fmla="*/ 22484 h 22427"/>
                  <a:gd name="connsiteX2" fmla="*/ 72764 w 88825"/>
                  <a:gd name="connsiteY2" fmla="*/ 18874 h 22427"/>
                  <a:gd name="connsiteX3" fmla="*/ 564 w 88825"/>
                  <a:gd name="connsiteY3" fmla="*/ 3666 h 22427"/>
                  <a:gd name="connsiteX4" fmla="*/ 1325 w 88825"/>
                  <a:gd name="connsiteY4" fmla="*/ 57 h 22427"/>
                  <a:gd name="connsiteX5" fmla="*/ 73525 w 88825"/>
                  <a:gd name="connsiteY5" fmla="*/ 15265 h 22427"/>
                  <a:gd name="connsiteX6" fmla="*/ 74285 w 88825"/>
                  <a:gd name="connsiteY6" fmla="*/ 11660 h 2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825" h="22427">
                    <a:moveTo>
                      <a:pt x="89390" y="20495"/>
                    </a:moveTo>
                    <a:lnTo>
                      <a:pt x="72003" y="22484"/>
                    </a:lnTo>
                    <a:lnTo>
                      <a:pt x="72764" y="18874"/>
                    </a:lnTo>
                    <a:lnTo>
                      <a:pt x="564" y="3666"/>
                    </a:lnTo>
                    <a:lnTo>
                      <a:pt x="1325" y="57"/>
                    </a:lnTo>
                    <a:lnTo>
                      <a:pt x="73525" y="15265"/>
                    </a:lnTo>
                    <a:lnTo>
                      <a:pt x="74285" y="1166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989321EF-5D2B-D99B-5B1A-4051A648A889}"/>
                  </a:ext>
                </a:extLst>
              </p:cNvPr>
              <p:cNvSpPr/>
              <p:nvPr/>
            </p:nvSpPr>
            <p:spPr>
              <a:xfrm>
                <a:off x="9721584" y="3382604"/>
                <a:ext cx="89927" cy="16428"/>
              </a:xfrm>
              <a:custGeom>
                <a:avLst/>
                <a:gdLst>
                  <a:gd name="connsiteX0" fmla="*/ 90491 w 89927"/>
                  <a:gd name="connsiteY0" fmla="*/ 13053 h 16428"/>
                  <a:gd name="connsiteX1" fmla="*/ 73333 w 89927"/>
                  <a:gd name="connsiteY1" fmla="*/ 16489 h 16428"/>
                  <a:gd name="connsiteX2" fmla="*/ 73788 w 89927"/>
                  <a:gd name="connsiteY2" fmla="*/ 12830 h 16428"/>
                  <a:gd name="connsiteX3" fmla="*/ 563 w 89927"/>
                  <a:gd name="connsiteY3" fmla="*/ 3716 h 16428"/>
                  <a:gd name="connsiteX4" fmla="*/ 1023 w 89927"/>
                  <a:gd name="connsiteY4" fmla="*/ 61 h 16428"/>
                  <a:gd name="connsiteX5" fmla="*/ 74244 w 89927"/>
                  <a:gd name="connsiteY5" fmla="*/ 9174 h 16428"/>
                  <a:gd name="connsiteX6" fmla="*/ 74699 w 89927"/>
                  <a:gd name="connsiteY6" fmla="*/ 5515 h 16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927" h="16428">
                    <a:moveTo>
                      <a:pt x="90491" y="13053"/>
                    </a:moveTo>
                    <a:lnTo>
                      <a:pt x="73333" y="16489"/>
                    </a:lnTo>
                    <a:lnTo>
                      <a:pt x="73788" y="12830"/>
                    </a:lnTo>
                    <a:lnTo>
                      <a:pt x="563" y="3716"/>
                    </a:lnTo>
                    <a:lnTo>
                      <a:pt x="1023" y="61"/>
                    </a:lnTo>
                    <a:lnTo>
                      <a:pt x="74244" y="9174"/>
                    </a:lnTo>
                    <a:lnTo>
                      <a:pt x="74699" y="551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4FCC4C84-0ACD-825D-1147-54A993C6173A}"/>
                  </a:ext>
                </a:extLst>
              </p:cNvPr>
              <p:cNvSpPr/>
              <p:nvPr/>
            </p:nvSpPr>
            <p:spPr>
              <a:xfrm>
                <a:off x="9724963" y="3342938"/>
                <a:ext cx="90387" cy="11052"/>
              </a:xfrm>
              <a:custGeom>
                <a:avLst/>
                <a:gdLst>
                  <a:gd name="connsiteX0" fmla="*/ 90951 w 90387"/>
                  <a:gd name="connsiteY0" fmla="*/ 6275 h 11052"/>
                  <a:gd name="connsiteX1" fmla="*/ 74134 w 90387"/>
                  <a:gd name="connsiteY1" fmla="*/ 11118 h 11052"/>
                  <a:gd name="connsiteX2" fmla="*/ 74289 w 90387"/>
                  <a:gd name="connsiteY2" fmla="*/ 7431 h 11052"/>
                  <a:gd name="connsiteX3" fmla="*/ 563 w 90387"/>
                  <a:gd name="connsiteY3" fmla="*/ 4395 h 11052"/>
                  <a:gd name="connsiteX4" fmla="*/ 713 w 90387"/>
                  <a:gd name="connsiteY4" fmla="*/ 712 h 11052"/>
                  <a:gd name="connsiteX5" fmla="*/ 74439 w 90387"/>
                  <a:gd name="connsiteY5" fmla="*/ 3749 h 11052"/>
                  <a:gd name="connsiteX6" fmla="*/ 74589 w 90387"/>
                  <a:gd name="connsiteY6" fmla="*/ 66 h 1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87" h="11052">
                    <a:moveTo>
                      <a:pt x="90951" y="6275"/>
                    </a:moveTo>
                    <a:lnTo>
                      <a:pt x="74134" y="11118"/>
                    </a:lnTo>
                    <a:lnTo>
                      <a:pt x="74289" y="7431"/>
                    </a:lnTo>
                    <a:lnTo>
                      <a:pt x="563" y="4395"/>
                    </a:lnTo>
                    <a:lnTo>
                      <a:pt x="713" y="712"/>
                    </a:lnTo>
                    <a:lnTo>
                      <a:pt x="74439" y="3749"/>
                    </a:lnTo>
                    <a:lnTo>
                      <a:pt x="74589" y="6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AB0A45EE-B81D-CF3F-D9A4-262E9877B159}"/>
                  </a:ext>
                </a:extLst>
              </p:cNvPr>
              <p:cNvSpPr/>
              <p:nvPr/>
            </p:nvSpPr>
            <p:spPr>
              <a:xfrm>
                <a:off x="9724963" y="3297641"/>
                <a:ext cx="90387" cy="11047"/>
              </a:xfrm>
              <a:custGeom>
                <a:avLst/>
                <a:gdLst>
                  <a:gd name="connsiteX0" fmla="*/ 90951 w 90387"/>
                  <a:gd name="connsiteY0" fmla="*/ 4910 h 11047"/>
                  <a:gd name="connsiteX1" fmla="*/ 74594 w 90387"/>
                  <a:gd name="connsiteY1" fmla="*/ 11119 h 11047"/>
                  <a:gd name="connsiteX2" fmla="*/ 74439 w 90387"/>
                  <a:gd name="connsiteY2" fmla="*/ 7436 h 11047"/>
                  <a:gd name="connsiteX3" fmla="*/ 713 w 90387"/>
                  <a:gd name="connsiteY3" fmla="*/ 10473 h 11047"/>
                  <a:gd name="connsiteX4" fmla="*/ 563 w 90387"/>
                  <a:gd name="connsiteY4" fmla="*/ 6790 h 11047"/>
                  <a:gd name="connsiteX5" fmla="*/ 74289 w 90387"/>
                  <a:gd name="connsiteY5" fmla="*/ 3754 h 11047"/>
                  <a:gd name="connsiteX6" fmla="*/ 74138 w 90387"/>
                  <a:gd name="connsiteY6" fmla="*/ 71 h 1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87" h="11047">
                    <a:moveTo>
                      <a:pt x="90951" y="4910"/>
                    </a:moveTo>
                    <a:lnTo>
                      <a:pt x="74594" y="11119"/>
                    </a:lnTo>
                    <a:lnTo>
                      <a:pt x="74439" y="7436"/>
                    </a:lnTo>
                    <a:lnTo>
                      <a:pt x="713" y="10473"/>
                    </a:lnTo>
                    <a:lnTo>
                      <a:pt x="563" y="6790"/>
                    </a:lnTo>
                    <a:lnTo>
                      <a:pt x="74289" y="3754"/>
                    </a:lnTo>
                    <a:lnTo>
                      <a:pt x="74138" y="7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B1385AD2-586A-47C8-1958-EF138FC1C013}"/>
                  </a:ext>
                </a:extLst>
              </p:cNvPr>
              <p:cNvSpPr/>
              <p:nvPr/>
            </p:nvSpPr>
            <p:spPr>
              <a:xfrm>
                <a:off x="9721584" y="3252595"/>
                <a:ext cx="89927" cy="16428"/>
              </a:xfrm>
              <a:custGeom>
                <a:avLst/>
                <a:gdLst>
                  <a:gd name="connsiteX0" fmla="*/ 90491 w 89927"/>
                  <a:gd name="connsiteY0" fmla="*/ 3513 h 16428"/>
                  <a:gd name="connsiteX1" fmla="*/ 74699 w 89927"/>
                  <a:gd name="connsiteY1" fmla="*/ 11051 h 16428"/>
                  <a:gd name="connsiteX2" fmla="*/ 74244 w 89927"/>
                  <a:gd name="connsiteY2" fmla="*/ 7391 h 16428"/>
                  <a:gd name="connsiteX3" fmla="*/ 1023 w 89927"/>
                  <a:gd name="connsiteY3" fmla="*/ 16504 h 16428"/>
                  <a:gd name="connsiteX4" fmla="*/ 563 w 89927"/>
                  <a:gd name="connsiteY4" fmla="*/ 12849 h 16428"/>
                  <a:gd name="connsiteX5" fmla="*/ 73788 w 89927"/>
                  <a:gd name="connsiteY5" fmla="*/ 3736 h 16428"/>
                  <a:gd name="connsiteX6" fmla="*/ 73333 w 89927"/>
                  <a:gd name="connsiteY6" fmla="*/ 76 h 16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927" h="16428">
                    <a:moveTo>
                      <a:pt x="90491" y="3513"/>
                    </a:moveTo>
                    <a:lnTo>
                      <a:pt x="74699" y="11051"/>
                    </a:lnTo>
                    <a:lnTo>
                      <a:pt x="74244" y="7391"/>
                    </a:lnTo>
                    <a:lnTo>
                      <a:pt x="1023" y="16504"/>
                    </a:lnTo>
                    <a:lnTo>
                      <a:pt x="563" y="12849"/>
                    </a:lnTo>
                    <a:lnTo>
                      <a:pt x="73788" y="3736"/>
                    </a:lnTo>
                    <a:lnTo>
                      <a:pt x="73333" y="7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1C112078-1787-4199-AA26-849F6F894197}"/>
                  </a:ext>
                </a:extLst>
              </p:cNvPr>
              <p:cNvSpPr/>
              <p:nvPr/>
            </p:nvSpPr>
            <p:spPr>
              <a:xfrm>
                <a:off x="9715020" y="3208231"/>
                <a:ext cx="88825" cy="22427"/>
              </a:xfrm>
              <a:custGeom>
                <a:avLst/>
                <a:gdLst>
                  <a:gd name="connsiteX0" fmla="*/ 89390 w 88825"/>
                  <a:gd name="connsiteY0" fmla="*/ 2070 h 22427"/>
                  <a:gd name="connsiteX1" fmla="*/ 74285 w 88825"/>
                  <a:gd name="connsiteY1" fmla="*/ 10906 h 22427"/>
                  <a:gd name="connsiteX2" fmla="*/ 73525 w 88825"/>
                  <a:gd name="connsiteY2" fmla="*/ 7300 h 22427"/>
                  <a:gd name="connsiteX3" fmla="*/ 1325 w 88825"/>
                  <a:gd name="connsiteY3" fmla="*/ 22509 h 22427"/>
                  <a:gd name="connsiteX4" fmla="*/ 564 w 88825"/>
                  <a:gd name="connsiteY4" fmla="*/ 18899 h 22427"/>
                  <a:gd name="connsiteX5" fmla="*/ 72764 w 88825"/>
                  <a:gd name="connsiteY5" fmla="*/ 3691 h 22427"/>
                  <a:gd name="connsiteX6" fmla="*/ 72003 w 88825"/>
                  <a:gd name="connsiteY6" fmla="*/ 81 h 2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825" h="22427">
                    <a:moveTo>
                      <a:pt x="89390" y="2070"/>
                    </a:moveTo>
                    <a:lnTo>
                      <a:pt x="74285" y="10906"/>
                    </a:lnTo>
                    <a:lnTo>
                      <a:pt x="73525" y="7300"/>
                    </a:lnTo>
                    <a:lnTo>
                      <a:pt x="1325" y="22509"/>
                    </a:lnTo>
                    <a:lnTo>
                      <a:pt x="564" y="18899"/>
                    </a:lnTo>
                    <a:lnTo>
                      <a:pt x="72764" y="3691"/>
                    </a:lnTo>
                    <a:lnTo>
                      <a:pt x="72003" y="8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0F6F582F-F16C-8FEE-72F7-D8D39CC9480B}"/>
                  </a:ext>
                </a:extLst>
              </p:cNvPr>
              <p:cNvSpPr/>
              <p:nvPr/>
            </p:nvSpPr>
            <p:spPr>
              <a:xfrm>
                <a:off x="9705336" y="3164982"/>
                <a:ext cx="87058" cy="28395"/>
              </a:xfrm>
              <a:custGeom>
                <a:avLst/>
                <a:gdLst>
                  <a:gd name="connsiteX0" fmla="*/ 87624 w 87058"/>
                  <a:gd name="connsiteY0" fmla="*/ 582 h 28395"/>
                  <a:gd name="connsiteX1" fmla="*/ 73335 w 87058"/>
                  <a:gd name="connsiteY1" fmla="*/ 10673 h 28395"/>
                  <a:gd name="connsiteX2" fmla="*/ 72264 w 87058"/>
                  <a:gd name="connsiteY2" fmla="*/ 7146 h 28395"/>
                  <a:gd name="connsiteX3" fmla="*/ 1631 w 87058"/>
                  <a:gd name="connsiteY3" fmla="*/ 28481 h 28395"/>
                  <a:gd name="connsiteX4" fmla="*/ 565 w 87058"/>
                  <a:gd name="connsiteY4" fmla="*/ 24948 h 28395"/>
                  <a:gd name="connsiteX5" fmla="*/ 71198 w 87058"/>
                  <a:gd name="connsiteY5" fmla="*/ 3618 h 28395"/>
                  <a:gd name="connsiteX6" fmla="*/ 70133 w 87058"/>
                  <a:gd name="connsiteY6" fmla="*/ 86 h 2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058" h="28395">
                    <a:moveTo>
                      <a:pt x="87624" y="582"/>
                    </a:moveTo>
                    <a:lnTo>
                      <a:pt x="73335" y="10673"/>
                    </a:lnTo>
                    <a:lnTo>
                      <a:pt x="72264" y="7146"/>
                    </a:lnTo>
                    <a:lnTo>
                      <a:pt x="1631" y="28481"/>
                    </a:lnTo>
                    <a:lnTo>
                      <a:pt x="565" y="24948"/>
                    </a:lnTo>
                    <a:lnTo>
                      <a:pt x="71198" y="3618"/>
                    </a:lnTo>
                    <a:lnTo>
                      <a:pt x="70133" y="8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59E9677C-B4C6-7D47-4DE5-6E423FC24688}"/>
                  </a:ext>
                </a:extLst>
              </p:cNvPr>
              <p:cNvSpPr/>
              <p:nvPr/>
            </p:nvSpPr>
            <p:spPr>
              <a:xfrm>
                <a:off x="9692646" y="3122221"/>
                <a:ext cx="84566" cy="35378"/>
              </a:xfrm>
              <a:custGeom>
                <a:avLst/>
                <a:gdLst>
                  <a:gd name="connsiteX0" fmla="*/ 85134 w 84566"/>
                  <a:gd name="connsiteY0" fmla="*/ 90 h 35378"/>
                  <a:gd name="connsiteX1" fmla="*/ 71788 w 84566"/>
                  <a:gd name="connsiteY1" fmla="*/ 11406 h 35378"/>
                  <a:gd name="connsiteX2" fmla="*/ 70412 w 84566"/>
                  <a:gd name="connsiteY2" fmla="*/ 7983 h 35378"/>
                  <a:gd name="connsiteX3" fmla="*/ 1943 w 84566"/>
                  <a:gd name="connsiteY3" fmla="*/ 35468 h 35378"/>
                  <a:gd name="connsiteX4" fmla="*/ 567 w 84566"/>
                  <a:gd name="connsiteY4" fmla="*/ 32045 h 35378"/>
                  <a:gd name="connsiteX5" fmla="*/ 69036 w 84566"/>
                  <a:gd name="connsiteY5" fmla="*/ 4560 h 35378"/>
                  <a:gd name="connsiteX6" fmla="*/ 67661 w 84566"/>
                  <a:gd name="connsiteY6" fmla="*/ 1142 h 3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6" h="35378">
                    <a:moveTo>
                      <a:pt x="85134" y="90"/>
                    </a:moveTo>
                    <a:lnTo>
                      <a:pt x="71788" y="11406"/>
                    </a:lnTo>
                    <a:lnTo>
                      <a:pt x="70412" y="7983"/>
                    </a:lnTo>
                    <a:lnTo>
                      <a:pt x="1943" y="35468"/>
                    </a:lnTo>
                    <a:lnTo>
                      <a:pt x="567" y="32045"/>
                    </a:lnTo>
                    <a:lnTo>
                      <a:pt x="69036" y="4560"/>
                    </a:lnTo>
                    <a:lnTo>
                      <a:pt x="67661" y="114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8BC9D3AC-B4F9-4A4D-F3F6-E369C21BFEC7}"/>
                  </a:ext>
                </a:extLst>
              </p:cNvPr>
              <p:cNvSpPr/>
              <p:nvPr/>
            </p:nvSpPr>
            <p:spPr>
              <a:xfrm>
                <a:off x="9677087" y="3080872"/>
                <a:ext cx="81277" cy="42855"/>
              </a:xfrm>
              <a:custGeom>
                <a:avLst/>
                <a:gdLst>
                  <a:gd name="connsiteX0" fmla="*/ 81847 w 81277"/>
                  <a:gd name="connsiteY0" fmla="*/ 94 h 42855"/>
                  <a:gd name="connsiteX1" fmla="*/ 69599 w 81277"/>
                  <a:gd name="connsiteY1" fmla="*/ 12585 h 42855"/>
                  <a:gd name="connsiteX2" fmla="*/ 67913 w 81277"/>
                  <a:gd name="connsiteY2" fmla="*/ 9304 h 42855"/>
                  <a:gd name="connsiteX3" fmla="*/ 2254 w 81277"/>
                  <a:gd name="connsiteY3" fmla="*/ 42950 h 42855"/>
                  <a:gd name="connsiteX4" fmla="*/ 569 w 81277"/>
                  <a:gd name="connsiteY4" fmla="*/ 39668 h 42855"/>
                  <a:gd name="connsiteX5" fmla="*/ 66228 w 81277"/>
                  <a:gd name="connsiteY5" fmla="*/ 6024 h 42855"/>
                  <a:gd name="connsiteX6" fmla="*/ 64547 w 81277"/>
                  <a:gd name="connsiteY6" fmla="*/ 2743 h 4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77" h="42855">
                    <a:moveTo>
                      <a:pt x="81847" y="94"/>
                    </a:moveTo>
                    <a:lnTo>
                      <a:pt x="69599" y="12585"/>
                    </a:lnTo>
                    <a:lnTo>
                      <a:pt x="67913" y="9304"/>
                    </a:lnTo>
                    <a:lnTo>
                      <a:pt x="2254" y="42950"/>
                    </a:lnTo>
                    <a:lnTo>
                      <a:pt x="569" y="39668"/>
                    </a:lnTo>
                    <a:lnTo>
                      <a:pt x="66228" y="6024"/>
                    </a:lnTo>
                    <a:lnTo>
                      <a:pt x="64547" y="274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A1C0326C-02BA-53C4-D112-8435468576E0}"/>
                  </a:ext>
                </a:extLst>
              </p:cNvPr>
              <p:cNvSpPr/>
              <p:nvPr/>
            </p:nvSpPr>
            <p:spPr>
              <a:xfrm>
                <a:off x="9658840" y="3041857"/>
                <a:ext cx="77101" cy="50285"/>
              </a:xfrm>
              <a:custGeom>
                <a:avLst/>
                <a:gdLst>
                  <a:gd name="connsiteX0" fmla="*/ 77672 w 77101"/>
                  <a:gd name="connsiteY0" fmla="*/ 98 h 50285"/>
                  <a:gd name="connsiteX1" fmla="*/ 66681 w 77101"/>
                  <a:gd name="connsiteY1" fmla="*/ 13706 h 50285"/>
                  <a:gd name="connsiteX2" fmla="*/ 64691 w 77101"/>
                  <a:gd name="connsiteY2" fmla="*/ 10602 h 50285"/>
                  <a:gd name="connsiteX3" fmla="*/ 2562 w 77101"/>
                  <a:gd name="connsiteY3" fmla="*/ 50384 h 50285"/>
                  <a:gd name="connsiteX4" fmla="*/ 571 w 77101"/>
                  <a:gd name="connsiteY4" fmla="*/ 47279 h 50285"/>
                  <a:gd name="connsiteX5" fmla="*/ 62700 w 77101"/>
                  <a:gd name="connsiteY5" fmla="*/ 7497 h 50285"/>
                  <a:gd name="connsiteX6" fmla="*/ 60710 w 77101"/>
                  <a:gd name="connsiteY6" fmla="*/ 4393 h 5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01" h="50285">
                    <a:moveTo>
                      <a:pt x="77672" y="98"/>
                    </a:moveTo>
                    <a:lnTo>
                      <a:pt x="66681" y="13706"/>
                    </a:lnTo>
                    <a:lnTo>
                      <a:pt x="64691" y="10602"/>
                    </a:lnTo>
                    <a:lnTo>
                      <a:pt x="2562" y="50384"/>
                    </a:lnTo>
                    <a:lnTo>
                      <a:pt x="571" y="47279"/>
                    </a:lnTo>
                    <a:lnTo>
                      <a:pt x="62700" y="7497"/>
                    </a:lnTo>
                    <a:lnTo>
                      <a:pt x="60710" y="439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F94BC228-E2D9-554B-3BA1-BCE9084CE7A8}"/>
                  </a:ext>
                </a:extLst>
              </p:cNvPr>
              <p:cNvSpPr/>
              <p:nvPr/>
            </p:nvSpPr>
            <p:spPr>
              <a:xfrm>
                <a:off x="9638106" y="3005604"/>
                <a:ext cx="71949" cy="57597"/>
              </a:xfrm>
              <a:custGeom>
                <a:avLst/>
                <a:gdLst>
                  <a:gd name="connsiteX0" fmla="*/ 72523 w 71949"/>
                  <a:gd name="connsiteY0" fmla="*/ 102 h 57597"/>
                  <a:gd name="connsiteX1" fmla="*/ 62958 w 71949"/>
                  <a:gd name="connsiteY1" fmla="*/ 14748 h 57597"/>
                  <a:gd name="connsiteX2" fmla="*/ 60662 w 71949"/>
                  <a:gd name="connsiteY2" fmla="*/ 11860 h 57597"/>
                  <a:gd name="connsiteX3" fmla="*/ 2865 w 71949"/>
                  <a:gd name="connsiteY3" fmla="*/ 57700 h 57597"/>
                  <a:gd name="connsiteX4" fmla="*/ 574 w 71949"/>
                  <a:gd name="connsiteY4" fmla="*/ 54812 h 57597"/>
                  <a:gd name="connsiteX5" fmla="*/ 58371 w 71949"/>
                  <a:gd name="connsiteY5" fmla="*/ 8972 h 57597"/>
                  <a:gd name="connsiteX6" fmla="*/ 56076 w 71949"/>
                  <a:gd name="connsiteY6" fmla="*/ 6084 h 5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9" h="57597">
                    <a:moveTo>
                      <a:pt x="72523" y="102"/>
                    </a:moveTo>
                    <a:lnTo>
                      <a:pt x="62958" y="14748"/>
                    </a:lnTo>
                    <a:lnTo>
                      <a:pt x="60662" y="11860"/>
                    </a:lnTo>
                    <a:lnTo>
                      <a:pt x="2865" y="57700"/>
                    </a:lnTo>
                    <a:lnTo>
                      <a:pt x="574" y="54812"/>
                    </a:lnTo>
                    <a:lnTo>
                      <a:pt x="58371" y="8972"/>
                    </a:lnTo>
                    <a:lnTo>
                      <a:pt x="56076" y="608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5502DE4E-B690-F557-18A6-010460AC64E5}"/>
                  </a:ext>
                </a:extLst>
              </p:cNvPr>
              <p:cNvSpPr/>
              <p:nvPr/>
            </p:nvSpPr>
            <p:spPr>
              <a:xfrm>
                <a:off x="9615122" y="2972552"/>
                <a:ext cx="65718" cy="64676"/>
              </a:xfrm>
              <a:custGeom>
                <a:avLst/>
                <a:gdLst>
                  <a:gd name="connsiteX0" fmla="*/ 66295 w 65718"/>
                  <a:gd name="connsiteY0" fmla="*/ 105 h 64676"/>
                  <a:gd name="connsiteX1" fmla="*/ 58342 w 65718"/>
                  <a:gd name="connsiteY1" fmla="*/ 15685 h 64676"/>
                  <a:gd name="connsiteX2" fmla="*/ 55755 w 65718"/>
                  <a:gd name="connsiteY2" fmla="*/ 13057 h 64676"/>
                  <a:gd name="connsiteX3" fmla="*/ 3164 w 65718"/>
                  <a:gd name="connsiteY3" fmla="*/ 64781 h 64676"/>
                  <a:gd name="connsiteX4" fmla="*/ 577 w 65718"/>
                  <a:gd name="connsiteY4" fmla="*/ 62154 h 64676"/>
                  <a:gd name="connsiteX5" fmla="*/ 53168 w 65718"/>
                  <a:gd name="connsiteY5" fmla="*/ 10429 h 64676"/>
                  <a:gd name="connsiteX6" fmla="*/ 50581 w 65718"/>
                  <a:gd name="connsiteY6" fmla="*/ 7802 h 6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18" h="64676">
                    <a:moveTo>
                      <a:pt x="66295" y="105"/>
                    </a:moveTo>
                    <a:lnTo>
                      <a:pt x="58342" y="15685"/>
                    </a:lnTo>
                    <a:lnTo>
                      <a:pt x="55755" y="13057"/>
                    </a:lnTo>
                    <a:lnTo>
                      <a:pt x="3164" y="64781"/>
                    </a:lnTo>
                    <a:lnTo>
                      <a:pt x="577" y="62154"/>
                    </a:lnTo>
                    <a:lnTo>
                      <a:pt x="53168" y="10429"/>
                    </a:lnTo>
                    <a:lnTo>
                      <a:pt x="50581" y="780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589A2DD3-8B5F-047A-37FA-28983C3FA788}"/>
                  </a:ext>
                </a:extLst>
              </p:cNvPr>
              <p:cNvSpPr/>
              <p:nvPr/>
            </p:nvSpPr>
            <p:spPr>
              <a:xfrm>
                <a:off x="9590147" y="2943156"/>
                <a:ext cx="58325" cy="71355"/>
              </a:xfrm>
              <a:custGeom>
                <a:avLst/>
                <a:gdLst>
                  <a:gd name="connsiteX0" fmla="*/ 58906 w 58325"/>
                  <a:gd name="connsiteY0" fmla="*/ 108 h 71355"/>
                  <a:gd name="connsiteX1" fmla="*/ 52757 w 58325"/>
                  <a:gd name="connsiteY1" fmla="*/ 16482 h 71355"/>
                  <a:gd name="connsiteX2" fmla="*/ 49892 w 58325"/>
                  <a:gd name="connsiteY2" fmla="*/ 14162 h 71355"/>
                  <a:gd name="connsiteX3" fmla="*/ 3450 w 58325"/>
                  <a:gd name="connsiteY3" fmla="*/ 71464 h 71355"/>
                  <a:gd name="connsiteX4" fmla="*/ 580 w 58325"/>
                  <a:gd name="connsiteY4" fmla="*/ 69143 h 71355"/>
                  <a:gd name="connsiteX5" fmla="*/ 47022 w 58325"/>
                  <a:gd name="connsiteY5" fmla="*/ 11841 h 71355"/>
                  <a:gd name="connsiteX6" fmla="*/ 44157 w 58325"/>
                  <a:gd name="connsiteY6" fmla="*/ 9521 h 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25" h="71355">
                    <a:moveTo>
                      <a:pt x="58906" y="108"/>
                    </a:moveTo>
                    <a:lnTo>
                      <a:pt x="52757" y="16482"/>
                    </a:lnTo>
                    <a:lnTo>
                      <a:pt x="49892" y="14162"/>
                    </a:lnTo>
                    <a:lnTo>
                      <a:pt x="3450" y="71464"/>
                    </a:lnTo>
                    <a:lnTo>
                      <a:pt x="580" y="69143"/>
                    </a:lnTo>
                    <a:lnTo>
                      <a:pt x="47022" y="11841"/>
                    </a:lnTo>
                    <a:lnTo>
                      <a:pt x="44157" y="952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1ABE9CE6-D619-AF1E-C2FC-5DD837DB4577}"/>
                  </a:ext>
                </a:extLst>
              </p:cNvPr>
              <p:cNvSpPr/>
              <p:nvPr/>
            </p:nvSpPr>
            <p:spPr>
              <a:xfrm>
                <a:off x="9563473" y="2917885"/>
                <a:ext cx="49726" cy="77422"/>
              </a:xfrm>
              <a:custGeom>
                <a:avLst/>
                <a:gdLst>
                  <a:gd name="connsiteX0" fmla="*/ 50310 w 49726"/>
                  <a:gd name="connsiteY0" fmla="*/ 111 h 77422"/>
                  <a:gd name="connsiteX1" fmla="*/ 46147 w 49726"/>
                  <a:gd name="connsiteY1" fmla="*/ 17098 h 77422"/>
                  <a:gd name="connsiteX2" fmla="*/ 43022 w 49726"/>
                  <a:gd name="connsiteY2" fmla="*/ 15133 h 77422"/>
                  <a:gd name="connsiteX3" fmla="*/ 3704 w 49726"/>
                  <a:gd name="connsiteY3" fmla="*/ 77534 h 77422"/>
                  <a:gd name="connsiteX4" fmla="*/ 584 w 49726"/>
                  <a:gd name="connsiteY4" fmla="*/ 75570 h 77422"/>
                  <a:gd name="connsiteX5" fmla="*/ 39902 w 49726"/>
                  <a:gd name="connsiteY5" fmla="*/ 13169 h 77422"/>
                  <a:gd name="connsiteX6" fmla="*/ 36777 w 49726"/>
                  <a:gd name="connsiteY6" fmla="*/ 11204 h 7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" h="77422">
                    <a:moveTo>
                      <a:pt x="50310" y="111"/>
                    </a:moveTo>
                    <a:lnTo>
                      <a:pt x="46147" y="17098"/>
                    </a:lnTo>
                    <a:lnTo>
                      <a:pt x="43022" y="15133"/>
                    </a:lnTo>
                    <a:lnTo>
                      <a:pt x="3704" y="77534"/>
                    </a:lnTo>
                    <a:lnTo>
                      <a:pt x="584" y="75570"/>
                    </a:lnTo>
                    <a:lnTo>
                      <a:pt x="39902" y="13169"/>
                    </a:lnTo>
                    <a:lnTo>
                      <a:pt x="36777" y="1120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28A114A1-B0FF-6042-25FA-209368361819}"/>
                  </a:ext>
                </a:extLst>
              </p:cNvPr>
              <p:cNvSpPr/>
              <p:nvPr/>
            </p:nvSpPr>
            <p:spPr>
              <a:xfrm>
                <a:off x="9535402" y="2897211"/>
                <a:ext cx="39932" cy="82621"/>
              </a:xfrm>
              <a:custGeom>
                <a:avLst/>
                <a:gdLst>
                  <a:gd name="connsiteX0" fmla="*/ 40520 w 39932"/>
                  <a:gd name="connsiteY0" fmla="*/ 113 h 82621"/>
                  <a:gd name="connsiteX1" fmla="*/ 38507 w 39932"/>
                  <a:gd name="connsiteY1" fmla="*/ 17486 h 82621"/>
                  <a:gd name="connsiteX2" fmla="*/ 35164 w 39932"/>
                  <a:gd name="connsiteY2" fmla="*/ 15925 h 82621"/>
                  <a:gd name="connsiteX3" fmla="*/ 3931 w 39932"/>
                  <a:gd name="connsiteY3" fmla="*/ 82734 h 82621"/>
                  <a:gd name="connsiteX4" fmla="*/ 588 w 39932"/>
                  <a:gd name="connsiteY4" fmla="*/ 81174 h 82621"/>
                  <a:gd name="connsiteX5" fmla="*/ 31821 w 39932"/>
                  <a:gd name="connsiteY5" fmla="*/ 14365 h 82621"/>
                  <a:gd name="connsiteX6" fmla="*/ 28477 w 39932"/>
                  <a:gd name="connsiteY6" fmla="*/ 12804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32" h="82621">
                    <a:moveTo>
                      <a:pt x="40520" y="113"/>
                    </a:moveTo>
                    <a:lnTo>
                      <a:pt x="38507" y="17486"/>
                    </a:lnTo>
                    <a:lnTo>
                      <a:pt x="35164" y="15925"/>
                    </a:lnTo>
                    <a:lnTo>
                      <a:pt x="3931" y="82734"/>
                    </a:lnTo>
                    <a:lnTo>
                      <a:pt x="588" y="81174"/>
                    </a:lnTo>
                    <a:lnTo>
                      <a:pt x="31821" y="14365"/>
                    </a:lnTo>
                    <a:lnTo>
                      <a:pt x="28477" y="1280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6D0FA417-41B4-EA20-681D-6DE046F1E17D}"/>
                  </a:ext>
                </a:extLst>
              </p:cNvPr>
              <p:cNvSpPr/>
              <p:nvPr/>
            </p:nvSpPr>
            <p:spPr>
              <a:xfrm>
                <a:off x="9506255" y="2881589"/>
                <a:ext cx="29319" cy="86670"/>
              </a:xfrm>
              <a:custGeom>
                <a:avLst/>
                <a:gdLst>
                  <a:gd name="connsiteX0" fmla="*/ 29652 w 29319"/>
                  <a:gd name="connsiteY0" fmla="*/ 115 h 86670"/>
                  <a:gd name="connsiteX1" fmla="*/ 29911 w 29319"/>
                  <a:gd name="connsiteY1" fmla="*/ 17602 h 86670"/>
                  <a:gd name="connsiteX2" fmla="*/ 26395 w 29319"/>
                  <a:gd name="connsiteY2" fmla="*/ 16488 h 86670"/>
                  <a:gd name="connsiteX3" fmla="*/ 4112 w 29319"/>
                  <a:gd name="connsiteY3" fmla="*/ 86785 h 86670"/>
                  <a:gd name="connsiteX4" fmla="*/ 591 w 29319"/>
                  <a:gd name="connsiteY4" fmla="*/ 85672 h 86670"/>
                  <a:gd name="connsiteX5" fmla="*/ 22879 w 29319"/>
                  <a:gd name="connsiteY5" fmla="*/ 15375 h 86670"/>
                  <a:gd name="connsiteX6" fmla="*/ 19362 w 29319"/>
                  <a:gd name="connsiteY6" fmla="*/ 14261 h 8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19" h="86670">
                    <a:moveTo>
                      <a:pt x="29652" y="115"/>
                    </a:moveTo>
                    <a:lnTo>
                      <a:pt x="29911" y="17602"/>
                    </a:lnTo>
                    <a:lnTo>
                      <a:pt x="26395" y="16488"/>
                    </a:lnTo>
                    <a:lnTo>
                      <a:pt x="4112" y="86785"/>
                    </a:lnTo>
                    <a:lnTo>
                      <a:pt x="591" y="85672"/>
                    </a:lnTo>
                    <a:lnTo>
                      <a:pt x="22879" y="15375"/>
                    </a:lnTo>
                    <a:lnTo>
                      <a:pt x="19362" y="1426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963EF239-A705-6681-DFDA-648816140EDB}"/>
                  </a:ext>
                </a:extLst>
              </p:cNvPr>
              <p:cNvSpPr/>
              <p:nvPr/>
            </p:nvSpPr>
            <p:spPr>
              <a:xfrm>
                <a:off x="9476370" y="2871414"/>
                <a:ext cx="19927" cy="89309"/>
              </a:xfrm>
              <a:custGeom>
                <a:avLst/>
                <a:gdLst>
                  <a:gd name="connsiteX0" fmla="*/ 17918 w 19927"/>
                  <a:gd name="connsiteY0" fmla="*/ 116 h 89309"/>
                  <a:gd name="connsiteX1" fmla="*/ 20523 w 19927"/>
                  <a:gd name="connsiteY1" fmla="*/ 17410 h 89309"/>
                  <a:gd name="connsiteX2" fmla="*/ 16888 w 19927"/>
                  <a:gd name="connsiteY2" fmla="*/ 16778 h 89309"/>
                  <a:gd name="connsiteX3" fmla="*/ 4230 w 19927"/>
                  <a:gd name="connsiteY3" fmla="*/ 89425 h 89309"/>
                  <a:gd name="connsiteX4" fmla="*/ 595 w 19927"/>
                  <a:gd name="connsiteY4" fmla="*/ 88793 h 89309"/>
                  <a:gd name="connsiteX5" fmla="*/ 13254 w 19927"/>
                  <a:gd name="connsiteY5" fmla="*/ 16145 h 89309"/>
                  <a:gd name="connsiteX6" fmla="*/ 9619 w 19927"/>
                  <a:gd name="connsiteY6" fmla="*/ 15513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27" h="89309">
                    <a:moveTo>
                      <a:pt x="17918" y="116"/>
                    </a:moveTo>
                    <a:lnTo>
                      <a:pt x="20523" y="17410"/>
                    </a:lnTo>
                    <a:lnTo>
                      <a:pt x="16888" y="16778"/>
                    </a:lnTo>
                    <a:lnTo>
                      <a:pt x="4230" y="89425"/>
                    </a:lnTo>
                    <a:lnTo>
                      <a:pt x="595" y="88793"/>
                    </a:lnTo>
                    <a:lnTo>
                      <a:pt x="13254" y="16145"/>
                    </a:lnTo>
                    <a:lnTo>
                      <a:pt x="9619" y="1551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5DF0403E-0404-163B-2F4B-5D2E0193122F}"/>
                  </a:ext>
                </a:extLst>
              </p:cNvPr>
              <p:cNvSpPr/>
              <p:nvPr/>
            </p:nvSpPr>
            <p:spPr>
              <a:xfrm>
                <a:off x="9445014" y="2866973"/>
                <a:ext cx="11059" cy="90341"/>
              </a:xfrm>
              <a:custGeom>
                <a:avLst/>
                <a:gdLst>
                  <a:gd name="connsiteX0" fmla="*/ 6717 w 11059"/>
                  <a:gd name="connsiteY0" fmla="*/ 116 h 90341"/>
                  <a:gd name="connsiteX1" fmla="*/ 11659 w 11059"/>
                  <a:gd name="connsiteY1" fmla="*/ 16893 h 90341"/>
                  <a:gd name="connsiteX2" fmla="*/ 7974 w 11059"/>
                  <a:gd name="connsiteY2" fmla="*/ 16763 h 90341"/>
                  <a:gd name="connsiteX3" fmla="*/ 5359 w 11059"/>
                  <a:gd name="connsiteY3" fmla="*/ 90457 h 90341"/>
                  <a:gd name="connsiteX4" fmla="*/ 1674 w 11059"/>
                  <a:gd name="connsiteY4" fmla="*/ 90327 h 90341"/>
                  <a:gd name="connsiteX5" fmla="*/ 4284 w 11059"/>
                  <a:gd name="connsiteY5" fmla="*/ 16632 h 90341"/>
                  <a:gd name="connsiteX6" fmla="*/ 600 w 11059"/>
                  <a:gd name="connsiteY6" fmla="*/ 16501 h 90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59" h="90341">
                    <a:moveTo>
                      <a:pt x="6717" y="116"/>
                    </a:moveTo>
                    <a:lnTo>
                      <a:pt x="11659" y="16893"/>
                    </a:lnTo>
                    <a:lnTo>
                      <a:pt x="7974" y="16763"/>
                    </a:lnTo>
                    <a:lnTo>
                      <a:pt x="5359" y="90457"/>
                    </a:lnTo>
                    <a:lnTo>
                      <a:pt x="1674" y="90327"/>
                    </a:lnTo>
                    <a:lnTo>
                      <a:pt x="4284" y="16632"/>
                    </a:lnTo>
                    <a:lnTo>
                      <a:pt x="600" y="1650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29917335-88A1-988C-BEE8-68B42ACA73E1}"/>
                  </a:ext>
                </a:extLst>
              </p:cNvPr>
              <p:cNvSpPr/>
              <p:nvPr/>
            </p:nvSpPr>
            <p:spPr>
              <a:xfrm>
                <a:off x="9404562" y="2868399"/>
                <a:ext cx="14858" cy="90050"/>
              </a:xfrm>
              <a:custGeom>
                <a:avLst/>
                <a:gdLst>
                  <a:gd name="connsiteX0" fmla="*/ 4416 w 14858"/>
                  <a:gd name="connsiteY0" fmla="*/ 116 h 90050"/>
                  <a:gd name="connsiteX1" fmla="*/ 11613 w 14858"/>
                  <a:gd name="connsiteY1" fmla="*/ 16058 h 90050"/>
                  <a:gd name="connsiteX2" fmla="*/ 7946 w 14858"/>
                  <a:gd name="connsiteY2" fmla="*/ 16433 h 90050"/>
                  <a:gd name="connsiteX3" fmla="*/ 15462 w 14858"/>
                  <a:gd name="connsiteY3" fmla="*/ 89791 h 90050"/>
                  <a:gd name="connsiteX4" fmla="*/ 11791 w 14858"/>
                  <a:gd name="connsiteY4" fmla="*/ 90166 h 90050"/>
                  <a:gd name="connsiteX5" fmla="*/ 4275 w 14858"/>
                  <a:gd name="connsiteY5" fmla="*/ 16809 h 90050"/>
                  <a:gd name="connsiteX6" fmla="*/ 604 w 14858"/>
                  <a:gd name="connsiteY6" fmla="*/ 17185 h 9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58" h="90050">
                    <a:moveTo>
                      <a:pt x="4416" y="116"/>
                    </a:moveTo>
                    <a:lnTo>
                      <a:pt x="11613" y="16058"/>
                    </a:lnTo>
                    <a:lnTo>
                      <a:pt x="7946" y="16433"/>
                    </a:lnTo>
                    <a:lnTo>
                      <a:pt x="15462" y="89791"/>
                    </a:lnTo>
                    <a:lnTo>
                      <a:pt x="11791" y="90166"/>
                    </a:lnTo>
                    <a:lnTo>
                      <a:pt x="4275" y="16809"/>
                    </a:lnTo>
                    <a:lnTo>
                      <a:pt x="604" y="1718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96526107-69E0-4770-2E3C-7827BC0633C1}"/>
                  </a:ext>
                </a:extLst>
              </p:cNvPr>
              <p:cNvSpPr/>
              <p:nvPr/>
            </p:nvSpPr>
            <p:spPr>
              <a:xfrm>
                <a:off x="9364715" y="2875648"/>
                <a:ext cx="24569" cy="88220"/>
              </a:xfrm>
              <a:custGeom>
                <a:avLst/>
                <a:gdLst>
                  <a:gd name="connsiteX0" fmla="*/ 2075 w 24569"/>
                  <a:gd name="connsiteY0" fmla="*/ 115 h 88220"/>
                  <a:gd name="connsiteX1" fmla="*/ 11367 w 24569"/>
                  <a:gd name="connsiteY1" fmla="*/ 14935 h 88220"/>
                  <a:gd name="connsiteX2" fmla="*/ 7782 w 24569"/>
                  <a:gd name="connsiteY2" fmla="*/ 15805 h 88220"/>
                  <a:gd name="connsiteX3" fmla="*/ 25177 w 24569"/>
                  <a:gd name="connsiteY3" fmla="*/ 87466 h 88220"/>
                  <a:gd name="connsiteX4" fmla="*/ 21592 w 24569"/>
                  <a:gd name="connsiteY4" fmla="*/ 88335 h 88220"/>
                  <a:gd name="connsiteX5" fmla="*/ 4197 w 24569"/>
                  <a:gd name="connsiteY5" fmla="*/ 16674 h 88220"/>
                  <a:gd name="connsiteX6" fmla="*/ 608 w 24569"/>
                  <a:gd name="connsiteY6" fmla="*/ 17543 h 8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69" h="88220">
                    <a:moveTo>
                      <a:pt x="2075" y="115"/>
                    </a:moveTo>
                    <a:lnTo>
                      <a:pt x="11367" y="14935"/>
                    </a:lnTo>
                    <a:lnTo>
                      <a:pt x="7782" y="15805"/>
                    </a:lnTo>
                    <a:lnTo>
                      <a:pt x="25177" y="87466"/>
                    </a:lnTo>
                    <a:lnTo>
                      <a:pt x="21592" y="88335"/>
                    </a:lnTo>
                    <a:lnTo>
                      <a:pt x="4197" y="16674"/>
                    </a:lnTo>
                    <a:lnTo>
                      <a:pt x="608" y="1754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F3578091-6CD0-58B4-5A92-52EE4E58D578}"/>
                  </a:ext>
                </a:extLst>
              </p:cNvPr>
              <p:cNvSpPr/>
              <p:nvPr/>
            </p:nvSpPr>
            <p:spPr>
              <a:xfrm>
                <a:off x="9325261" y="2888509"/>
                <a:ext cx="34453" cy="84867"/>
              </a:xfrm>
              <a:custGeom>
                <a:avLst/>
                <a:gdLst>
                  <a:gd name="connsiteX0" fmla="*/ 612 w 34453"/>
                  <a:gd name="connsiteY0" fmla="*/ 114 h 84867"/>
                  <a:gd name="connsiteX1" fmla="*/ 11781 w 34453"/>
                  <a:gd name="connsiteY1" fmla="*/ 13576 h 84867"/>
                  <a:gd name="connsiteX2" fmla="*/ 8342 w 34453"/>
                  <a:gd name="connsiteY2" fmla="*/ 14911 h 84867"/>
                  <a:gd name="connsiteX3" fmla="*/ 35065 w 34453"/>
                  <a:gd name="connsiteY3" fmla="*/ 83646 h 84867"/>
                  <a:gd name="connsiteX4" fmla="*/ 31626 w 34453"/>
                  <a:gd name="connsiteY4" fmla="*/ 84981 h 84867"/>
                  <a:gd name="connsiteX5" fmla="*/ 4903 w 34453"/>
                  <a:gd name="connsiteY5" fmla="*/ 16247 h 84867"/>
                  <a:gd name="connsiteX6" fmla="*/ 1464 w 34453"/>
                  <a:gd name="connsiteY6" fmla="*/ 17582 h 84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53" h="84867">
                    <a:moveTo>
                      <a:pt x="612" y="114"/>
                    </a:moveTo>
                    <a:lnTo>
                      <a:pt x="11781" y="13576"/>
                    </a:lnTo>
                    <a:lnTo>
                      <a:pt x="8342" y="14911"/>
                    </a:lnTo>
                    <a:lnTo>
                      <a:pt x="35065" y="83646"/>
                    </a:lnTo>
                    <a:lnTo>
                      <a:pt x="31626" y="84981"/>
                    </a:lnTo>
                    <a:lnTo>
                      <a:pt x="4903" y="16247"/>
                    </a:lnTo>
                    <a:lnTo>
                      <a:pt x="1464" y="1758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700D4DC7-6E92-3F8F-8903-78F8D8F588F9}"/>
                  </a:ext>
                </a:extLst>
              </p:cNvPr>
              <p:cNvSpPr/>
              <p:nvPr/>
            </p:nvSpPr>
            <p:spPr>
              <a:xfrm>
                <a:off x="9286225" y="2906635"/>
                <a:ext cx="44824" cy="80226"/>
              </a:xfrm>
              <a:custGeom>
                <a:avLst/>
                <a:gdLst>
                  <a:gd name="connsiteX0" fmla="*/ 616 w 44824"/>
                  <a:gd name="connsiteY0" fmla="*/ 112 h 80226"/>
                  <a:gd name="connsiteX1" fmla="*/ 13411 w 44824"/>
                  <a:gd name="connsiteY1" fmla="*/ 12042 h 80226"/>
                  <a:gd name="connsiteX2" fmla="*/ 10172 w 44824"/>
                  <a:gd name="connsiteY2" fmla="*/ 13805 h 80226"/>
                  <a:gd name="connsiteX3" fmla="*/ 45441 w 44824"/>
                  <a:gd name="connsiteY3" fmla="*/ 78576 h 80226"/>
                  <a:gd name="connsiteX4" fmla="*/ 42202 w 44824"/>
                  <a:gd name="connsiteY4" fmla="*/ 80338 h 80226"/>
                  <a:gd name="connsiteX5" fmla="*/ 6929 w 44824"/>
                  <a:gd name="connsiteY5" fmla="*/ 15567 h 80226"/>
                  <a:gd name="connsiteX6" fmla="*/ 3690 w 44824"/>
                  <a:gd name="connsiteY6" fmla="*/ 17329 h 80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824" h="80226">
                    <a:moveTo>
                      <a:pt x="616" y="112"/>
                    </a:moveTo>
                    <a:lnTo>
                      <a:pt x="13411" y="12042"/>
                    </a:lnTo>
                    <a:lnTo>
                      <a:pt x="10172" y="13805"/>
                    </a:lnTo>
                    <a:lnTo>
                      <a:pt x="45441" y="78576"/>
                    </a:lnTo>
                    <a:lnTo>
                      <a:pt x="42202" y="80338"/>
                    </a:lnTo>
                    <a:lnTo>
                      <a:pt x="6929" y="15567"/>
                    </a:lnTo>
                    <a:lnTo>
                      <a:pt x="3690" y="1732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690E9E0B-81A7-A69B-CA2A-B99783F84185}"/>
                  </a:ext>
                </a:extLst>
              </p:cNvPr>
              <p:cNvSpPr/>
              <p:nvPr/>
            </p:nvSpPr>
            <p:spPr>
              <a:xfrm>
                <a:off x="9249572" y="2929597"/>
                <a:ext cx="54044" cy="74572"/>
              </a:xfrm>
              <a:custGeom>
                <a:avLst/>
                <a:gdLst>
                  <a:gd name="connsiteX0" fmla="*/ 619 w 54044"/>
                  <a:gd name="connsiteY0" fmla="*/ 110 h 74572"/>
                  <a:gd name="connsiteX1" fmla="*/ 14772 w 54044"/>
                  <a:gd name="connsiteY1" fmla="*/ 10395 h 74572"/>
                  <a:gd name="connsiteX2" fmla="*/ 11770 w 54044"/>
                  <a:gd name="connsiteY2" fmla="*/ 12538 h 74572"/>
                  <a:gd name="connsiteX3" fmla="*/ 54664 w 54044"/>
                  <a:gd name="connsiteY3" fmla="*/ 72539 h 74572"/>
                  <a:gd name="connsiteX4" fmla="*/ 51662 w 54044"/>
                  <a:gd name="connsiteY4" fmla="*/ 74682 h 74572"/>
                  <a:gd name="connsiteX5" fmla="*/ 8768 w 54044"/>
                  <a:gd name="connsiteY5" fmla="*/ 14682 h 74572"/>
                  <a:gd name="connsiteX6" fmla="*/ 5766 w 54044"/>
                  <a:gd name="connsiteY6" fmla="*/ 16825 h 7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44" h="74572">
                    <a:moveTo>
                      <a:pt x="619" y="110"/>
                    </a:moveTo>
                    <a:lnTo>
                      <a:pt x="14772" y="10395"/>
                    </a:lnTo>
                    <a:lnTo>
                      <a:pt x="11770" y="12538"/>
                    </a:lnTo>
                    <a:lnTo>
                      <a:pt x="54664" y="72539"/>
                    </a:lnTo>
                    <a:lnTo>
                      <a:pt x="51662" y="74682"/>
                    </a:lnTo>
                    <a:lnTo>
                      <a:pt x="8768" y="14682"/>
                    </a:lnTo>
                    <a:lnTo>
                      <a:pt x="5766" y="1682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4786EEBB-8DEB-5C25-A4C9-42B1ACC378EE}"/>
                  </a:ext>
                </a:extLst>
              </p:cNvPr>
              <p:cNvSpPr/>
              <p:nvPr/>
            </p:nvSpPr>
            <p:spPr>
              <a:xfrm>
                <a:off x="9215672" y="2956928"/>
                <a:ext cx="62058" cy="68177"/>
              </a:xfrm>
              <a:custGeom>
                <a:avLst/>
                <a:gdLst>
                  <a:gd name="connsiteX0" fmla="*/ 623 w 62058"/>
                  <a:gd name="connsiteY0" fmla="*/ 107 h 68177"/>
                  <a:gd name="connsiteX1" fmla="*/ 15870 w 62058"/>
                  <a:gd name="connsiteY1" fmla="*/ 8689 h 68177"/>
                  <a:gd name="connsiteX2" fmla="*/ 13137 w 62058"/>
                  <a:gd name="connsiteY2" fmla="*/ 11164 h 68177"/>
                  <a:gd name="connsiteX3" fmla="*/ 62681 w 62058"/>
                  <a:gd name="connsiteY3" fmla="*/ 65809 h 68177"/>
                  <a:gd name="connsiteX4" fmla="*/ 59948 w 62058"/>
                  <a:gd name="connsiteY4" fmla="*/ 68285 h 68177"/>
                  <a:gd name="connsiteX5" fmla="*/ 10405 w 62058"/>
                  <a:gd name="connsiteY5" fmla="*/ 13640 h 68177"/>
                  <a:gd name="connsiteX6" fmla="*/ 7670 w 62058"/>
                  <a:gd name="connsiteY6" fmla="*/ 16116 h 6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58" h="68177">
                    <a:moveTo>
                      <a:pt x="623" y="107"/>
                    </a:moveTo>
                    <a:lnTo>
                      <a:pt x="15870" y="8689"/>
                    </a:lnTo>
                    <a:lnTo>
                      <a:pt x="13137" y="11164"/>
                    </a:lnTo>
                    <a:lnTo>
                      <a:pt x="62681" y="65809"/>
                    </a:lnTo>
                    <a:lnTo>
                      <a:pt x="59948" y="68285"/>
                    </a:lnTo>
                    <a:lnTo>
                      <a:pt x="10405" y="13640"/>
                    </a:lnTo>
                    <a:lnTo>
                      <a:pt x="7670" y="1611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F72C5FF5-57D8-C1D1-1E91-D1EF943778C5}"/>
                  </a:ext>
                </a:extLst>
              </p:cNvPr>
              <p:cNvSpPr/>
              <p:nvPr/>
            </p:nvSpPr>
            <p:spPr>
              <a:xfrm>
                <a:off x="9184808" y="2988155"/>
                <a:ext cx="68880" cy="61281"/>
              </a:xfrm>
              <a:custGeom>
                <a:avLst/>
                <a:gdLst>
                  <a:gd name="connsiteX0" fmla="*/ 626 w 68880"/>
                  <a:gd name="connsiteY0" fmla="*/ 104 h 61281"/>
                  <a:gd name="connsiteX1" fmla="*/ 16723 w 68880"/>
                  <a:gd name="connsiteY1" fmla="*/ 6966 h 61281"/>
                  <a:gd name="connsiteX2" fmla="*/ 14277 w 68880"/>
                  <a:gd name="connsiteY2" fmla="*/ 9726 h 61281"/>
                  <a:gd name="connsiteX3" fmla="*/ 69507 w 68880"/>
                  <a:gd name="connsiteY3" fmla="*/ 58625 h 61281"/>
                  <a:gd name="connsiteX4" fmla="*/ 67061 w 68880"/>
                  <a:gd name="connsiteY4" fmla="*/ 61385 h 61281"/>
                  <a:gd name="connsiteX5" fmla="*/ 11830 w 68880"/>
                  <a:gd name="connsiteY5" fmla="*/ 12486 h 61281"/>
                  <a:gd name="connsiteX6" fmla="*/ 9383 w 68880"/>
                  <a:gd name="connsiteY6" fmla="*/ 15246 h 6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880" h="61281">
                    <a:moveTo>
                      <a:pt x="626" y="104"/>
                    </a:moveTo>
                    <a:lnTo>
                      <a:pt x="16723" y="6966"/>
                    </a:lnTo>
                    <a:lnTo>
                      <a:pt x="14277" y="9726"/>
                    </a:lnTo>
                    <a:lnTo>
                      <a:pt x="69507" y="58625"/>
                    </a:lnTo>
                    <a:lnTo>
                      <a:pt x="67061" y="61385"/>
                    </a:lnTo>
                    <a:lnTo>
                      <a:pt x="11830" y="12486"/>
                    </a:lnTo>
                    <a:lnTo>
                      <a:pt x="9383" y="1524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42917833-840F-5307-7194-56899B9D4576}"/>
                  </a:ext>
                </a:extLst>
              </p:cNvPr>
              <p:cNvSpPr/>
              <p:nvPr/>
            </p:nvSpPr>
            <p:spPr>
              <a:xfrm>
                <a:off x="9157188" y="3022816"/>
                <a:ext cx="74578" cy="54072"/>
              </a:xfrm>
              <a:custGeom>
                <a:avLst/>
                <a:gdLst>
                  <a:gd name="connsiteX0" fmla="*/ 629 w 74578"/>
                  <a:gd name="connsiteY0" fmla="*/ 100 h 54072"/>
                  <a:gd name="connsiteX1" fmla="*/ 17350 w 74578"/>
                  <a:gd name="connsiteY1" fmla="*/ 5259 h 54072"/>
                  <a:gd name="connsiteX2" fmla="*/ 15203 w 74578"/>
                  <a:gd name="connsiteY2" fmla="*/ 8257 h 54072"/>
                  <a:gd name="connsiteX3" fmla="*/ 75207 w 74578"/>
                  <a:gd name="connsiteY3" fmla="*/ 51174 h 54072"/>
                  <a:gd name="connsiteX4" fmla="*/ 73062 w 74578"/>
                  <a:gd name="connsiteY4" fmla="*/ 54172 h 54072"/>
                  <a:gd name="connsiteX5" fmla="*/ 13056 w 74578"/>
                  <a:gd name="connsiteY5" fmla="*/ 11255 h 54072"/>
                  <a:gd name="connsiteX6" fmla="*/ 10909 w 74578"/>
                  <a:gd name="connsiteY6" fmla="*/ 14254 h 54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578" h="54072">
                    <a:moveTo>
                      <a:pt x="629" y="100"/>
                    </a:moveTo>
                    <a:lnTo>
                      <a:pt x="17350" y="5259"/>
                    </a:lnTo>
                    <a:lnTo>
                      <a:pt x="15203" y="8257"/>
                    </a:lnTo>
                    <a:lnTo>
                      <a:pt x="75207" y="51174"/>
                    </a:lnTo>
                    <a:lnTo>
                      <a:pt x="73062" y="54172"/>
                    </a:lnTo>
                    <a:lnTo>
                      <a:pt x="13056" y="11255"/>
                    </a:lnTo>
                    <a:lnTo>
                      <a:pt x="10909" y="1425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47CEEA4-96D4-F1DF-D505-5044DE94DC69}"/>
                  </a:ext>
                </a:extLst>
              </p:cNvPr>
              <p:cNvSpPr/>
              <p:nvPr/>
            </p:nvSpPr>
            <p:spPr>
              <a:xfrm>
                <a:off x="9132966" y="3060462"/>
                <a:ext cx="79243" cy="46690"/>
              </a:xfrm>
              <a:custGeom>
                <a:avLst/>
                <a:gdLst>
                  <a:gd name="connsiteX0" fmla="*/ 631 w 79243"/>
                  <a:gd name="connsiteY0" fmla="*/ 96 h 46690"/>
                  <a:gd name="connsiteX1" fmla="*/ 17780 w 79243"/>
                  <a:gd name="connsiteY1" fmla="*/ 3587 h 46690"/>
                  <a:gd name="connsiteX2" fmla="*/ 15938 w 79243"/>
                  <a:gd name="connsiteY2" fmla="*/ 6781 h 46690"/>
                  <a:gd name="connsiteX3" fmla="*/ 79875 w 79243"/>
                  <a:gd name="connsiteY3" fmla="*/ 43592 h 46690"/>
                  <a:gd name="connsiteX4" fmla="*/ 78033 w 79243"/>
                  <a:gd name="connsiteY4" fmla="*/ 46787 h 46690"/>
                  <a:gd name="connsiteX5" fmla="*/ 14097 w 79243"/>
                  <a:gd name="connsiteY5" fmla="*/ 9977 h 46690"/>
                  <a:gd name="connsiteX6" fmla="*/ 12255 w 79243"/>
                  <a:gd name="connsiteY6" fmla="*/ 13171 h 4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43" h="46690">
                    <a:moveTo>
                      <a:pt x="631" y="96"/>
                    </a:moveTo>
                    <a:lnTo>
                      <a:pt x="17780" y="3587"/>
                    </a:lnTo>
                    <a:lnTo>
                      <a:pt x="15938" y="6781"/>
                    </a:lnTo>
                    <a:lnTo>
                      <a:pt x="79875" y="43592"/>
                    </a:lnTo>
                    <a:lnTo>
                      <a:pt x="78033" y="46787"/>
                    </a:lnTo>
                    <a:lnTo>
                      <a:pt x="14097" y="9977"/>
                    </a:lnTo>
                    <a:lnTo>
                      <a:pt x="12255" y="1317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113EF391-A701-9E80-7A9C-580C5BCA22A3}"/>
                  </a:ext>
                </a:extLst>
              </p:cNvPr>
              <p:cNvSpPr/>
              <p:nvPr/>
            </p:nvSpPr>
            <p:spPr>
              <a:xfrm>
                <a:off x="9112265" y="3100662"/>
                <a:ext cx="82975" cy="39229"/>
              </a:xfrm>
              <a:custGeom>
                <a:avLst/>
                <a:gdLst>
                  <a:gd name="connsiteX0" fmla="*/ 634 w 82975"/>
                  <a:gd name="connsiteY0" fmla="*/ 92 h 39229"/>
                  <a:gd name="connsiteX1" fmla="*/ 18034 w 82975"/>
                  <a:gd name="connsiteY1" fmla="*/ 1959 h 39229"/>
                  <a:gd name="connsiteX2" fmla="*/ 16500 w 82975"/>
                  <a:gd name="connsiteY2" fmla="*/ 5313 h 39229"/>
                  <a:gd name="connsiteX3" fmla="*/ 83610 w 82975"/>
                  <a:gd name="connsiteY3" fmla="*/ 35967 h 39229"/>
                  <a:gd name="connsiteX4" fmla="*/ 82076 w 82975"/>
                  <a:gd name="connsiteY4" fmla="*/ 39322 h 39229"/>
                  <a:gd name="connsiteX5" fmla="*/ 14966 w 82975"/>
                  <a:gd name="connsiteY5" fmla="*/ 8666 h 39229"/>
                  <a:gd name="connsiteX6" fmla="*/ 13432 w 82975"/>
                  <a:gd name="connsiteY6" fmla="*/ 12020 h 39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975" h="39229">
                    <a:moveTo>
                      <a:pt x="634" y="92"/>
                    </a:moveTo>
                    <a:lnTo>
                      <a:pt x="18034" y="1959"/>
                    </a:lnTo>
                    <a:lnTo>
                      <a:pt x="16500" y="5313"/>
                    </a:lnTo>
                    <a:lnTo>
                      <a:pt x="83610" y="35967"/>
                    </a:lnTo>
                    <a:lnTo>
                      <a:pt x="82076" y="39322"/>
                    </a:lnTo>
                    <a:lnTo>
                      <a:pt x="14966" y="8666"/>
                    </a:lnTo>
                    <a:lnTo>
                      <a:pt x="13432" y="1202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89B1266A-E5BC-6D96-B368-8CA2C28D4079}"/>
                  </a:ext>
                </a:extLst>
              </p:cNvPr>
              <p:cNvSpPr/>
              <p:nvPr/>
            </p:nvSpPr>
            <p:spPr>
              <a:xfrm>
                <a:off x="9095185" y="3142987"/>
                <a:ext cx="85869" cy="31750"/>
              </a:xfrm>
              <a:custGeom>
                <a:avLst/>
                <a:gdLst>
                  <a:gd name="connsiteX0" fmla="*/ 635 w 85869"/>
                  <a:gd name="connsiteY0" fmla="*/ 88 h 31750"/>
                  <a:gd name="connsiteX1" fmla="*/ 18133 w 85869"/>
                  <a:gd name="connsiteY1" fmla="*/ 384 h 31750"/>
                  <a:gd name="connsiteX2" fmla="*/ 16908 w 85869"/>
                  <a:gd name="connsiteY2" fmla="*/ 3861 h 31750"/>
                  <a:gd name="connsiteX3" fmla="*/ 86505 w 85869"/>
                  <a:gd name="connsiteY3" fmla="*/ 28360 h 31750"/>
                  <a:gd name="connsiteX4" fmla="*/ 85279 w 85869"/>
                  <a:gd name="connsiteY4" fmla="*/ 31838 h 31750"/>
                  <a:gd name="connsiteX5" fmla="*/ 15682 w 85869"/>
                  <a:gd name="connsiteY5" fmla="*/ 7339 h 31750"/>
                  <a:gd name="connsiteX6" fmla="*/ 14456 w 85869"/>
                  <a:gd name="connsiteY6" fmla="*/ 10817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869" h="31750">
                    <a:moveTo>
                      <a:pt x="635" y="88"/>
                    </a:moveTo>
                    <a:lnTo>
                      <a:pt x="18133" y="384"/>
                    </a:lnTo>
                    <a:lnTo>
                      <a:pt x="16908" y="3861"/>
                    </a:lnTo>
                    <a:lnTo>
                      <a:pt x="86505" y="28360"/>
                    </a:lnTo>
                    <a:lnTo>
                      <a:pt x="85279" y="31838"/>
                    </a:lnTo>
                    <a:lnTo>
                      <a:pt x="15682" y="7339"/>
                    </a:lnTo>
                    <a:lnTo>
                      <a:pt x="14456" y="10817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095BE756-EA15-EC18-83C7-984740810B02}"/>
                  </a:ext>
                </a:extLst>
              </p:cNvPr>
              <p:cNvSpPr/>
              <p:nvPr/>
            </p:nvSpPr>
            <p:spPr>
              <a:xfrm>
                <a:off x="9081803" y="3185794"/>
                <a:ext cx="88003" cy="25504"/>
              </a:xfrm>
              <a:custGeom>
                <a:avLst/>
                <a:gdLst>
                  <a:gd name="connsiteX0" fmla="*/ 637 w 88003"/>
                  <a:gd name="connsiteY0" fmla="*/ 1308 h 25504"/>
                  <a:gd name="connsiteX1" fmla="*/ 18094 w 88003"/>
                  <a:gd name="connsiteY1" fmla="*/ 83 h 25504"/>
                  <a:gd name="connsiteX2" fmla="*/ 17176 w 88003"/>
                  <a:gd name="connsiteY2" fmla="*/ 3657 h 25504"/>
                  <a:gd name="connsiteX3" fmla="*/ 88640 w 88003"/>
                  <a:gd name="connsiteY3" fmla="*/ 22015 h 25504"/>
                  <a:gd name="connsiteX4" fmla="*/ 87721 w 88003"/>
                  <a:gd name="connsiteY4" fmla="*/ 25588 h 25504"/>
                  <a:gd name="connsiteX5" fmla="*/ 16257 w 88003"/>
                  <a:gd name="connsiteY5" fmla="*/ 7225 h 25504"/>
                  <a:gd name="connsiteX6" fmla="*/ 15338 w 88003"/>
                  <a:gd name="connsiteY6" fmla="*/ 10799 h 2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003" h="25504">
                    <a:moveTo>
                      <a:pt x="637" y="1308"/>
                    </a:moveTo>
                    <a:lnTo>
                      <a:pt x="18094" y="83"/>
                    </a:lnTo>
                    <a:lnTo>
                      <a:pt x="17176" y="3657"/>
                    </a:lnTo>
                    <a:lnTo>
                      <a:pt x="88640" y="22015"/>
                    </a:lnTo>
                    <a:lnTo>
                      <a:pt x="87721" y="25588"/>
                    </a:lnTo>
                    <a:lnTo>
                      <a:pt x="16257" y="7225"/>
                    </a:lnTo>
                    <a:lnTo>
                      <a:pt x="15338" y="1079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E73F0FF8-E6F2-C6B4-5137-69ABD12AE990}"/>
                  </a:ext>
                </a:extLst>
              </p:cNvPr>
              <p:cNvSpPr/>
              <p:nvPr/>
            </p:nvSpPr>
            <p:spPr>
              <a:xfrm>
                <a:off x="9072183" y="3229639"/>
                <a:ext cx="89441" cy="19518"/>
              </a:xfrm>
              <a:custGeom>
                <a:avLst/>
                <a:gdLst>
                  <a:gd name="connsiteX0" fmla="*/ 638 w 89441"/>
                  <a:gd name="connsiteY0" fmla="*/ 2773 h 19518"/>
                  <a:gd name="connsiteX1" fmla="*/ 17929 w 89441"/>
                  <a:gd name="connsiteY1" fmla="*/ 79 h 19518"/>
                  <a:gd name="connsiteX2" fmla="*/ 17316 w 89441"/>
                  <a:gd name="connsiteY2" fmla="*/ 3711 h 19518"/>
                  <a:gd name="connsiteX3" fmla="*/ 90079 w 89441"/>
                  <a:gd name="connsiteY3" fmla="*/ 15961 h 19518"/>
                  <a:gd name="connsiteX4" fmla="*/ 89466 w 89441"/>
                  <a:gd name="connsiteY4" fmla="*/ 19598 h 19518"/>
                  <a:gd name="connsiteX5" fmla="*/ 16703 w 89441"/>
                  <a:gd name="connsiteY5" fmla="*/ 7348 h 19518"/>
                  <a:gd name="connsiteX6" fmla="*/ 16090 w 89441"/>
                  <a:gd name="connsiteY6" fmla="*/ 10985 h 1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441" h="19518">
                    <a:moveTo>
                      <a:pt x="638" y="2773"/>
                    </a:moveTo>
                    <a:lnTo>
                      <a:pt x="17929" y="79"/>
                    </a:lnTo>
                    <a:lnTo>
                      <a:pt x="17316" y="3711"/>
                    </a:lnTo>
                    <a:lnTo>
                      <a:pt x="90079" y="15961"/>
                    </a:lnTo>
                    <a:lnTo>
                      <a:pt x="89466" y="19598"/>
                    </a:lnTo>
                    <a:lnTo>
                      <a:pt x="16703" y="7348"/>
                    </a:lnTo>
                    <a:lnTo>
                      <a:pt x="16090" y="1098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3DF77A0C-7632-6792-1D27-B1AD1A85F5D0}"/>
                  </a:ext>
                </a:extLst>
              </p:cNvPr>
              <p:cNvSpPr/>
              <p:nvPr/>
            </p:nvSpPr>
            <p:spPr>
              <a:xfrm>
                <a:off x="9066369" y="3274385"/>
                <a:ext cx="90228" cy="13510"/>
              </a:xfrm>
              <a:custGeom>
                <a:avLst/>
                <a:gdLst>
                  <a:gd name="connsiteX0" fmla="*/ 638 w 90228"/>
                  <a:gd name="connsiteY0" fmla="*/ 4198 h 13510"/>
                  <a:gd name="connsiteX1" fmla="*/ 17645 w 90228"/>
                  <a:gd name="connsiteY1" fmla="*/ 74 h 13510"/>
                  <a:gd name="connsiteX2" fmla="*/ 17337 w 90228"/>
                  <a:gd name="connsiteY2" fmla="*/ 3747 h 13510"/>
                  <a:gd name="connsiteX3" fmla="*/ 90867 w 90228"/>
                  <a:gd name="connsiteY3" fmla="*/ 9911 h 13510"/>
                  <a:gd name="connsiteX4" fmla="*/ 90558 w 90228"/>
                  <a:gd name="connsiteY4" fmla="*/ 13584 h 13510"/>
                  <a:gd name="connsiteX5" fmla="*/ 17028 w 90228"/>
                  <a:gd name="connsiteY5" fmla="*/ 7421 h 13510"/>
                  <a:gd name="connsiteX6" fmla="*/ 16720 w 90228"/>
                  <a:gd name="connsiteY6" fmla="*/ 11094 h 1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228" h="13510">
                    <a:moveTo>
                      <a:pt x="638" y="4198"/>
                    </a:moveTo>
                    <a:lnTo>
                      <a:pt x="17645" y="74"/>
                    </a:lnTo>
                    <a:lnTo>
                      <a:pt x="17337" y="3747"/>
                    </a:lnTo>
                    <a:lnTo>
                      <a:pt x="90867" y="9911"/>
                    </a:lnTo>
                    <a:lnTo>
                      <a:pt x="90558" y="13584"/>
                    </a:lnTo>
                    <a:lnTo>
                      <a:pt x="17028" y="7421"/>
                    </a:lnTo>
                    <a:lnTo>
                      <a:pt x="16720" y="1109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7B1B907E-CE97-38D2-F585-4F1DFA9E142F}"/>
                  </a:ext>
                </a:extLst>
              </p:cNvPr>
              <p:cNvSpPr/>
              <p:nvPr/>
            </p:nvSpPr>
            <p:spPr>
              <a:xfrm>
                <a:off x="9064390" y="3319604"/>
                <a:ext cx="90392" cy="11061"/>
              </a:xfrm>
              <a:custGeom>
                <a:avLst/>
                <a:gdLst>
                  <a:gd name="connsiteX0" fmla="*/ 639 w 90392"/>
                  <a:gd name="connsiteY0" fmla="*/ 5581 h 11061"/>
                  <a:gd name="connsiteX1" fmla="*/ 17248 w 90392"/>
                  <a:gd name="connsiteY1" fmla="*/ 69 h 11061"/>
                  <a:gd name="connsiteX2" fmla="*/ 17243 w 90392"/>
                  <a:gd name="connsiteY2" fmla="*/ 3756 h 11061"/>
                  <a:gd name="connsiteX3" fmla="*/ 91031 w 90392"/>
                  <a:gd name="connsiteY3" fmla="*/ 3847 h 11061"/>
                  <a:gd name="connsiteX4" fmla="*/ 91026 w 90392"/>
                  <a:gd name="connsiteY4" fmla="*/ 7534 h 11061"/>
                  <a:gd name="connsiteX5" fmla="*/ 17238 w 90392"/>
                  <a:gd name="connsiteY5" fmla="*/ 7443 h 11061"/>
                  <a:gd name="connsiteX6" fmla="*/ 17234 w 90392"/>
                  <a:gd name="connsiteY6" fmla="*/ 11130 h 1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92" h="11061">
                    <a:moveTo>
                      <a:pt x="639" y="5581"/>
                    </a:moveTo>
                    <a:lnTo>
                      <a:pt x="17248" y="69"/>
                    </a:lnTo>
                    <a:lnTo>
                      <a:pt x="17243" y="3756"/>
                    </a:lnTo>
                    <a:lnTo>
                      <a:pt x="91031" y="3847"/>
                    </a:lnTo>
                    <a:lnTo>
                      <a:pt x="91026" y="7534"/>
                    </a:lnTo>
                    <a:lnTo>
                      <a:pt x="17238" y="7443"/>
                    </a:lnTo>
                    <a:lnTo>
                      <a:pt x="17234" y="1113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9A83EC4E-2C44-0919-952A-E4B6FF36115D}"/>
                  </a:ext>
                </a:extLst>
              </p:cNvPr>
              <p:cNvSpPr/>
              <p:nvPr/>
            </p:nvSpPr>
            <p:spPr>
              <a:xfrm>
                <a:off x="9154780" y="2957248"/>
                <a:ext cx="570260" cy="737130"/>
              </a:xfrm>
              <a:custGeom>
                <a:avLst/>
                <a:gdLst>
                  <a:gd name="connsiteX0" fmla="*/ 601 w 570260"/>
                  <a:gd name="connsiteY0" fmla="*/ 369221 h 737130"/>
                  <a:gd name="connsiteX1" fmla="*/ 2264 w 570260"/>
                  <a:gd name="connsiteY1" fmla="*/ 408386 h 737130"/>
                  <a:gd name="connsiteX2" fmla="*/ 7138 w 570260"/>
                  <a:gd name="connsiteY2" fmla="*/ 447105 h 737130"/>
                  <a:gd name="connsiteX3" fmla="*/ 15167 w 570260"/>
                  <a:gd name="connsiteY3" fmla="*/ 484937 h 737130"/>
                  <a:gd name="connsiteX4" fmla="*/ 26262 w 570260"/>
                  <a:gd name="connsiteY4" fmla="*/ 521449 h 737130"/>
                  <a:gd name="connsiteX5" fmla="*/ 40295 w 570260"/>
                  <a:gd name="connsiteY5" fmla="*/ 556230 h 737130"/>
                  <a:gd name="connsiteX6" fmla="*/ 57109 w 570260"/>
                  <a:gd name="connsiteY6" fmla="*/ 588891 h 737130"/>
                  <a:gd name="connsiteX7" fmla="*/ 76512 w 570260"/>
                  <a:gd name="connsiteY7" fmla="*/ 619057 h 737130"/>
                  <a:gd name="connsiteX8" fmla="*/ 98289 w 570260"/>
                  <a:gd name="connsiteY8" fmla="*/ 646392 h 737130"/>
                  <a:gd name="connsiteX9" fmla="*/ 122184 w 570260"/>
                  <a:gd name="connsiteY9" fmla="*/ 670581 h 737130"/>
                  <a:gd name="connsiteX10" fmla="*/ 147938 w 570260"/>
                  <a:gd name="connsiteY10" fmla="*/ 691352 h 737130"/>
                  <a:gd name="connsiteX11" fmla="*/ 175249 w 570260"/>
                  <a:gd name="connsiteY11" fmla="*/ 708467 h 737130"/>
                  <a:gd name="connsiteX12" fmla="*/ 203817 w 570260"/>
                  <a:gd name="connsiteY12" fmla="*/ 721741 h 737130"/>
                  <a:gd name="connsiteX13" fmla="*/ 233315 w 570260"/>
                  <a:gd name="connsiteY13" fmla="*/ 731013 h 737130"/>
                  <a:gd name="connsiteX14" fmla="*/ 263405 w 570260"/>
                  <a:gd name="connsiteY14" fmla="*/ 736184 h 737130"/>
                  <a:gd name="connsiteX15" fmla="*/ 293750 w 570260"/>
                  <a:gd name="connsiteY15" fmla="*/ 737199 h 737130"/>
                  <a:gd name="connsiteX16" fmla="*/ 324008 w 570260"/>
                  <a:gd name="connsiteY16" fmla="*/ 734040 h 737130"/>
                  <a:gd name="connsiteX17" fmla="*/ 353838 w 570260"/>
                  <a:gd name="connsiteY17" fmla="*/ 726743 h 737130"/>
                  <a:gd name="connsiteX18" fmla="*/ 382894 w 570260"/>
                  <a:gd name="connsiteY18" fmla="*/ 715395 h 737130"/>
                  <a:gd name="connsiteX19" fmla="*/ 410856 w 570260"/>
                  <a:gd name="connsiteY19" fmla="*/ 700123 h 737130"/>
                  <a:gd name="connsiteX20" fmla="*/ 437403 w 570260"/>
                  <a:gd name="connsiteY20" fmla="*/ 681096 h 737130"/>
                  <a:gd name="connsiteX21" fmla="*/ 462236 w 570260"/>
                  <a:gd name="connsiteY21" fmla="*/ 658532 h 737130"/>
                  <a:gd name="connsiteX22" fmla="*/ 485070 w 570260"/>
                  <a:gd name="connsiteY22" fmla="*/ 632690 h 737130"/>
                  <a:gd name="connsiteX23" fmla="*/ 505653 w 570260"/>
                  <a:gd name="connsiteY23" fmla="*/ 603858 h 737130"/>
                  <a:gd name="connsiteX24" fmla="*/ 523750 w 570260"/>
                  <a:gd name="connsiteY24" fmla="*/ 572363 h 737130"/>
                  <a:gd name="connsiteX25" fmla="*/ 539155 w 570260"/>
                  <a:gd name="connsiteY25" fmla="*/ 538559 h 737130"/>
                  <a:gd name="connsiteX26" fmla="*/ 551690 w 570260"/>
                  <a:gd name="connsiteY26" fmla="*/ 502835 h 737130"/>
                  <a:gd name="connsiteX27" fmla="*/ 561219 w 570260"/>
                  <a:gd name="connsiteY27" fmla="*/ 465591 h 737130"/>
                  <a:gd name="connsiteX28" fmla="*/ 567637 w 570260"/>
                  <a:gd name="connsiteY28" fmla="*/ 427250 h 737130"/>
                  <a:gd name="connsiteX29" fmla="*/ 570862 w 570260"/>
                  <a:gd name="connsiteY29" fmla="*/ 388248 h 737130"/>
                  <a:gd name="connsiteX30" fmla="*/ 570862 w 570260"/>
                  <a:gd name="connsiteY30" fmla="*/ 349019 h 737130"/>
                  <a:gd name="connsiteX31" fmla="*/ 567637 w 570260"/>
                  <a:gd name="connsiteY31" fmla="*/ 310018 h 737130"/>
                  <a:gd name="connsiteX32" fmla="*/ 561219 w 570260"/>
                  <a:gd name="connsiteY32" fmla="*/ 271676 h 737130"/>
                  <a:gd name="connsiteX33" fmla="*/ 551690 w 570260"/>
                  <a:gd name="connsiteY33" fmla="*/ 234432 h 737130"/>
                  <a:gd name="connsiteX34" fmla="*/ 539155 w 570260"/>
                  <a:gd name="connsiteY34" fmla="*/ 198708 h 737130"/>
                  <a:gd name="connsiteX35" fmla="*/ 523750 w 570260"/>
                  <a:gd name="connsiteY35" fmla="*/ 164905 h 737130"/>
                  <a:gd name="connsiteX36" fmla="*/ 505653 w 570260"/>
                  <a:gd name="connsiteY36" fmla="*/ 133411 h 737130"/>
                  <a:gd name="connsiteX37" fmla="*/ 485070 w 570260"/>
                  <a:gd name="connsiteY37" fmla="*/ 104578 h 737130"/>
                  <a:gd name="connsiteX38" fmla="*/ 462236 w 570260"/>
                  <a:gd name="connsiteY38" fmla="*/ 78734 h 737130"/>
                  <a:gd name="connsiteX39" fmla="*/ 437403 w 570260"/>
                  <a:gd name="connsiteY39" fmla="*/ 56172 h 737130"/>
                  <a:gd name="connsiteX40" fmla="*/ 410856 w 570260"/>
                  <a:gd name="connsiteY40" fmla="*/ 37146 h 737130"/>
                  <a:gd name="connsiteX41" fmla="*/ 382894 w 570260"/>
                  <a:gd name="connsiteY41" fmla="*/ 21872 h 737130"/>
                  <a:gd name="connsiteX42" fmla="*/ 353838 w 570260"/>
                  <a:gd name="connsiteY42" fmla="*/ 10523 h 737130"/>
                  <a:gd name="connsiteX43" fmla="*/ 324008 w 570260"/>
                  <a:gd name="connsiteY43" fmla="*/ 3228 h 737130"/>
                  <a:gd name="connsiteX44" fmla="*/ 293750 w 570260"/>
                  <a:gd name="connsiteY44" fmla="*/ 69 h 737130"/>
                  <a:gd name="connsiteX45" fmla="*/ 263405 w 570260"/>
                  <a:gd name="connsiteY45" fmla="*/ 1081 h 737130"/>
                  <a:gd name="connsiteX46" fmla="*/ 233315 w 570260"/>
                  <a:gd name="connsiteY46" fmla="*/ 6254 h 737130"/>
                  <a:gd name="connsiteX47" fmla="*/ 203817 w 570260"/>
                  <a:gd name="connsiteY47" fmla="*/ 15529 h 737130"/>
                  <a:gd name="connsiteX48" fmla="*/ 175249 w 570260"/>
                  <a:gd name="connsiteY48" fmla="*/ 28800 h 737130"/>
                  <a:gd name="connsiteX49" fmla="*/ 147938 w 570260"/>
                  <a:gd name="connsiteY49" fmla="*/ 45918 h 737130"/>
                  <a:gd name="connsiteX50" fmla="*/ 122184 w 570260"/>
                  <a:gd name="connsiteY50" fmla="*/ 66688 h 737130"/>
                  <a:gd name="connsiteX51" fmla="*/ 98289 w 570260"/>
                  <a:gd name="connsiteY51" fmla="*/ 90877 h 737130"/>
                  <a:gd name="connsiteX52" fmla="*/ 76512 w 570260"/>
                  <a:gd name="connsiteY52" fmla="*/ 118209 h 737130"/>
                  <a:gd name="connsiteX53" fmla="*/ 57109 w 570260"/>
                  <a:gd name="connsiteY53" fmla="*/ 148376 h 737130"/>
                  <a:gd name="connsiteX54" fmla="*/ 40295 w 570260"/>
                  <a:gd name="connsiteY54" fmla="*/ 181037 h 737130"/>
                  <a:gd name="connsiteX55" fmla="*/ 26262 w 570260"/>
                  <a:gd name="connsiteY55" fmla="*/ 215819 h 737130"/>
                  <a:gd name="connsiteX56" fmla="*/ 15167 w 570260"/>
                  <a:gd name="connsiteY56" fmla="*/ 252330 h 737130"/>
                  <a:gd name="connsiteX57" fmla="*/ 7138 w 570260"/>
                  <a:gd name="connsiteY57" fmla="*/ 290162 h 737130"/>
                  <a:gd name="connsiteX58" fmla="*/ 2264 w 570260"/>
                  <a:gd name="connsiteY58" fmla="*/ 328877 h 737130"/>
                  <a:gd name="connsiteX59" fmla="*/ 601 w 570260"/>
                  <a:gd name="connsiteY59" fmla="*/ 368047 h 73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70260" h="737130">
                    <a:moveTo>
                      <a:pt x="601" y="369221"/>
                    </a:moveTo>
                    <a:lnTo>
                      <a:pt x="2264" y="408386"/>
                    </a:lnTo>
                    <a:lnTo>
                      <a:pt x="7138" y="447105"/>
                    </a:lnTo>
                    <a:lnTo>
                      <a:pt x="15167" y="484937"/>
                    </a:lnTo>
                    <a:lnTo>
                      <a:pt x="26262" y="521449"/>
                    </a:lnTo>
                    <a:lnTo>
                      <a:pt x="40295" y="556230"/>
                    </a:lnTo>
                    <a:lnTo>
                      <a:pt x="57109" y="588891"/>
                    </a:lnTo>
                    <a:lnTo>
                      <a:pt x="76512" y="619057"/>
                    </a:lnTo>
                    <a:lnTo>
                      <a:pt x="98289" y="646392"/>
                    </a:lnTo>
                    <a:lnTo>
                      <a:pt x="122184" y="670581"/>
                    </a:lnTo>
                    <a:lnTo>
                      <a:pt x="147938" y="691352"/>
                    </a:lnTo>
                    <a:lnTo>
                      <a:pt x="175249" y="708467"/>
                    </a:lnTo>
                    <a:lnTo>
                      <a:pt x="203817" y="721741"/>
                    </a:lnTo>
                    <a:lnTo>
                      <a:pt x="233315" y="731013"/>
                    </a:lnTo>
                    <a:lnTo>
                      <a:pt x="263405" y="736184"/>
                    </a:lnTo>
                    <a:lnTo>
                      <a:pt x="293750" y="737199"/>
                    </a:lnTo>
                    <a:lnTo>
                      <a:pt x="324008" y="734040"/>
                    </a:lnTo>
                    <a:lnTo>
                      <a:pt x="353838" y="726743"/>
                    </a:lnTo>
                    <a:lnTo>
                      <a:pt x="382894" y="715395"/>
                    </a:lnTo>
                    <a:lnTo>
                      <a:pt x="410856" y="700123"/>
                    </a:lnTo>
                    <a:lnTo>
                      <a:pt x="437403" y="681096"/>
                    </a:lnTo>
                    <a:lnTo>
                      <a:pt x="462236" y="658532"/>
                    </a:lnTo>
                    <a:lnTo>
                      <a:pt x="485070" y="632690"/>
                    </a:lnTo>
                    <a:lnTo>
                      <a:pt x="505653" y="603858"/>
                    </a:lnTo>
                    <a:lnTo>
                      <a:pt x="523750" y="572363"/>
                    </a:lnTo>
                    <a:lnTo>
                      <a:pt x="539155" y="538559"/>
                    </a:lnTo>
                    <a:lnTo>
                      <a:pt x="551690" y="502835"/>
                    </a:lnTo>
                    <a:lnTo>
                      <a:pt x="561219" y="465591"/>
                    </a:lnTo>
                    <a:lnTo>
                      <a:pt x="567637" y="427250"/>
                    </a:lnTo>
                    <a:lnTo>
                      <a:pt x="570862" y="388248"/>
                    </a:lnTo>
                    <a:lnTo>
                      <a:pt x="570862" y="349019"/>
                    </a:lnTo>
                    <a:lnTo>
                      <a:pt x="567637" y="310018"/>
                    </a:lnTo>
                    <a:lnTo>
                      <a:pt x="561219" y="271676"/>
                    </a:lnTo>
                    <a:lnTo>
                      <a:pt x="551690" y="234432"/>
                    </a:lnTo>
                    <a:lnTo>
                      <a:pt x="539155" y="198708"/>
                    </a:lnTo>
                    <a:lnTo>
                      <a:pt x="523750" y="164905"/>
                    </a:lnTo>
                    <a:lnTo>
                      <a:pt x="505653" y="133411"/>
                    </a:lnTo>
                    <a:lnTo>
                      <a:pt x="485070" y="104578"/>
                    </a:lnTo>
                    <a:lnTo>
                      <a:pt x="462236" y="78734"/>
                    </a:lnTo>
                    <a:lnTo>
                      <a:pt x="437403" y="56172"/>
                    </a:lnTo>
                    <a:lnTo>
                      <a:pt x="410856" y="37146"/>
                    </a:lnTo>
                    <a:lnTo>
                      <a:pt x="382894" y="21872"/>
                    </a:lnTo>
                    <a:lnTo>
                      <a:pt x="353838" y="10523"/>
                    </a:lnTo>
                    <a:lnTo>
                      <a:pt x="324008" y="3228"/>
                    </a:lnTo>
                    <a:lnTo>
                      <a:pt x="293750" y="69"/>
                    </a:lnTo>
                    <a:lnTo>
                      <a:pt x="263405" y="1081"/>
                    </a:lnTo>
                    <a:lnTo>
                      <a:pt x="233315" y="6254"/>
                    </a:lnTo>
                    <a:lnTo>
                      <a:pt x="203817" y="15529"/>
                    </a:lnTo>
                    <a:lnTo>
                      <a:pt x="175249" y="28800"/>
                    </a:lnTo>
                    <a:lnTo>
                      <a:pt x="147938" y="45918"/>
                    </a:lnTo>
                    <a:lnTo>
                      <a:pt x="122184" y="66688"/>
                    </a:lnTo>
                    <a:lnTo>
                      <a:pt x="98289" y="90877"/>
                    </a:lnTo>
                    <a:lnTo>
                      <a:pt x="76512" y="118209"/>
                    </a:lnTo>
                    <a:lnTo>
                      <a:pt x="57109" y="148376"/>
                    </a:lnTo>
                    <a:lnTo>
                      <a:pt x="40295" y="181037"/>
                    </a:lnTo>
                    <a:lnTo>
                      <a:pt x="26262" y="215819"/>
                    </a:lnTo>
                    <a:lnTo>
                      <a:pt x="15167" y="252330"/>
                    </a:lnTo>
                    <a:lnTo>
                      <a:pt x="7138" y="290162"/>
                    </a:lnTo>
                    <a:lnTo>
                      <a:pt x="2264" y="328877"/>
                    </a:lnTo>
                    <a:lnTo>
                      <a:pt x="601" y="368047"/>
                    </a:lnTo>
                  </a:path>
                </a:pathLst>
              </a:custGeom>
              <a:noFill/>
              <a:ln w="34960" cap="sq">
                <a:solidFill>
                  <a:srgbClr val="FF000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983BC6D5-8224-A596-1653-876892DA2617}"/>
                </a:ext>
              </a:extLst>
            </p:cNvPr>
            <p:cNvSpPr/>
            <p:nvPr/>
          </p:nvSpPr>
          <p:spPr>
            <a:xfrm>
              <a:off x="10856527" y="2642332"/>
              <a:ext cx="56974" cy="261574"/>
            </a:xfrm>
            <a:custGeom>
              <a:avLst/>
              <a:gdLst>
                <a:gd name="connsiteX0" fmla="*/ 57160 w 56974"/>
                <a:gd name="connsiteY0" fmla="*/ 261611 h 261574"/>
                <a:gd name="connsiteX1" fmla="*/ 185 w 56974"/>
                <a:gd name="connsiteY1" fmla="*/ 37 h 2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74" h="261574">
                  <a:moveTo>
                    <a:pt x="57160" y="261611"/>
                  </a:moveTo>
                  <a:lnTo>
                    <a:pt x="185" y="37"/>
                  </a:lnTo>
                </a:path>
              </a:pathLst>
            </a:custGeom>
            <a:solidFill>
              <a:srgbClr val="FF0004"/>
            </a:solidFill>
            <a:ln w="28539" cap="flat">
              <a:solidFill>
                <a:srgbClr val="FF000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Freeform 147">
            <a:extLst>
              <a:ext uri="{FF2B5EF4-FFF2-40B4-BE49-F238E27FC236}">
                <a16:creationId xmlns:a16="http://schemas.microsoft.com/office/drawing/2014/main" id="{07DD9687-BA7B-790A-204D-1FCAC45E3032}"/>
              </a:ext>
            </a:extLst>
          </p:cNvPr>
          <p:cNvSpPr/>
          <p:nvPr/>
        </p:nvSpPr>
        <p:spPr>
          <a:xfrm>
            <a:off x="7920692" y="1542760"/>
            <a:ext cx="9517" cy="3414529"/>
          </a:xfrm>
          <a:custGeom>
            <a:avLst/>
            <a:gdLst>
              <a:gd name="connsiteX0" fmla="*/ 107 w 9517"/>
              <a:gd name="connsiteY0" fmla="*/ 3414580 h 3414529"/>
              <a:gd name="connsiteX1" fmla="*/ 107 w 9517"/>
              <a:gd name="connsiteY1" fmla="*/ 50 h 341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7" h="3414529">
                <a:moveTo>
                  <a:pt x="107" y="3414580"/>
                </a:moveTo>
                <a:lnTo>
                  <a:pt x="107" y="50"/>
                </a:lnTo>
              </a:path>
            </a:pathLst>
          </a:custGeom>
          <a:noFill/>
          <a:ln w="23783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086753F-2944-DE39-976E-2A2A76FD3A6A}"/>
              </a:ext>
            </a:extLst>
          </p:cNvPr>
          <p:cNvGrpSpPr/>
          <p:nvPr/>
        </p:nvGrpSpPr>
        <p:grpSpPr>
          <a:xfrm>
            <a:off x="7657857" y="1298812"/>
            <a:ext cx="3942377" cy="3902424"/>
            <a:chOff x="7657857" y="1298812"/>
            <a:chExt cx="3942377" cy="3902424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DD599BE-6460-EE7C-2786-0BEDAC744BEF}"/>
                </a:ext>
              </a:extLst>
            </p:cNvPr>
            <p:cNvSpPr/>
            <p:nvPr/>
          </p:nvSpPr>
          <p:spPr>
            <a:xfrm>
              <a:off x="7657857" y="1298812"/>
              <a:ext cx="3942377" cy="3902424"/>
            </a:xfrm>
            <a:custGeom>
              <a:avLst/>
              <a:gdLst>
                <a:gd name="connsiteX0" fmla="*/ 423 w 3942377"/>
                <a:gd name="connsiteY0" fmla="*/ 3902442 h 3902424"/>
                <a:gd name="connsiteX1" fmla="*/ 746940 w 3942377"/>
                <a:gd name="connsiteY1" fmla="*/ 3163489 h 3902424"/>
                <a:gd name="connsiteX2" fmla="*/ 1096218 w 3942377"/>
                <a:gd name="connsiteY2" fmla="*/ 2817749 h 3902424"/>
                <a:gd name="connsiteX3" fmla="*/ 1301740 w 3942377"/>
                <a:gd name="connsiteY3" fmla="*/ 2614306 h 3902424"/>
                <a:gd name="connsiteX4" fmla="*/ 1439247 w 3942377"/>
                <a:gd name="connsiteY4" fmla="*/ 2478193 h 3902424"/>
                <a:gd name="connsiteX5" fmla="*/ 1539320 w 3942377"/>
                <a:gd name="connsiteY5" fmla="*/ 2379144 h 3902424"/>
                <a:gd name="connsiteX6" fmla="*/ 1616690 w 3942377"/>
                <a:gd name="connsiteY6" fmla="*/ 2302564 h 3902424"/>
                <a:gd name="connsiteX7" fmla="*/ 1679342 w 3942377"/>
                <a:gd name="connsiteY7" fmla="*/ 2240543 h 3902424"/>
                <a:gd name="connsiteX8" fmla="*/ 1732011 w 3942377"/>
                <a:gd name="connsiteY8" fmla="*/ 2188401 h 3902424"/>
                <a:gd name="connsiteX9" fmla="*/ 1777715 w 3942377"/>
                <a:gd name="connsiteY9" fmla="*/ 2143157 h 3902424"/>
                <a:gd name="connsiteX10" fmla="*/ 1818452 w 3942377"/>
                <a:gd name="connsiteY10" fmla="*/ 2102840 h 3902424"/>
                <a:gd name="connsiteX11" fmla="*/ 1855664 w 3942377"/>
                <a:gd name="connsiteY11" fmla="*/ 2066010 h 3902424"/>
                <a:gd name="connsiteX12" fmla="*/ 1890398 w 3942377"/>
                <a:gd name="connsiteY12" fmla="*/ 2031630 h 3902424"/>
                <a:gd name="connsiteX13" fmla="*/ 1923505 w 3942377"/>
                <a:gd name="connsiteY13" fmla="*/ 1998852 h 3902424"/>
                <a:gd name="connsiteX14" fmla="*/ 1955676 w 3942377"/>
                <a:gd name="connsiteY14" fmla="*/ 1967010 h 3902424"/>
                <a:gd name="connsiteX15" fmla="*/ 1987550 w 3942377"/>
                <a:gd name="connsiteY15" fmla="*/ 1935452 h 3902424"/>
                <a:gd name="connsiteX16" fmla="*/ 2019721 w 3942377"/>
                <a:gd name="connsiteY16" fmla="*/ 1903610 h 3902424"/>
                <a:gd name="connsiteX17" fmla="*/ 2052828 w 3942377"/>
                <a:gd name="connsiteY17" fmla="*/ 1870832 h 3902424"/>
                <a:gd name="connsiteX18" fmla="*/ 2087562 w 3942377"/>
                <a:gd name="connsiteY18" fmla="*/ 1836453 h 3902424"/>
                <a:gd name="connsiteX19" fmla="*/ 2124774 w 3942377"/>
                <a:gd name="connsiteY19" fmla="*/ 1799622 h 3902424"/>
                <a:gd name="connsiteX20" fmla="*/ 2165511 w 3942377"/>
                <a:gd name="connsiteY20" fmla="*/ 1759305 h 3902424"/>
                <a:gd name="connsiteX21" fmla="*/ 2211215 w 3942377"/>
                <a:gd name="connsiteY21" fmla="*/ 1714062 h 3902424"/>
                <a:gd name="connsiteX22" fmla="*/ 2263884 w 3942377"/>
                <a:gd name="connsiteY22" fmla="*/ 1661920 h 3902424"/>
                <a:gd name="connsiteX23" fmla="*/ 2326536 w 3942377"/>
                <a:gd name="connsiteY23" fmla="*/ 1599899 h 3902424"/>
                <a:gd name="connsiteX24" fmla="*/ 2403906 w 3942377"/>
                <a:gd name="connsiteY24" fmla="*/ 1523318 h 3902424"/>
                <a:gd name="connsiteX25" fmla="*/ 2503979 w 3942377"/>
                <a:gd name="connsiteY25" fmla="*/ 1424270 h 3902424"/>
                <a:gd name="connsiteX26" fmla="*/ 2641486 w 3942377"/>
                <a:gd name="connsiteY26" fmla="*/ 1288156 h 3902424"/>
                <a:gd name="connsiteX27" fmla="*/ 2847008 w 3942377"/>
                <a:gd name="connsiteY27" fmla="*/ 1084713 h 3902424"/>
                <a:gd name="connsiteX28" fmla="*/ 3196286 w 3942377"/>
                <a:gd name="connsiteY28" fmla="*/ 738968 h 3902424"/>
                <a:gd name="connsiteX29" fmla="*/ 3942801 w 3942377"/>
                <a:gd name="connsiteY29" fmla="*/ 18 h 390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2377" h="3902424">
                  <a:moveTo>
                    <a:pt x="423" y="3902442"/>
                  </a:moveTo>
                  <a:lnTo>
                    <a:pt x="746940" y="3163489"/>
                  </a:lnTo>
                  <a:lnTo>
                    <a:pt x="1096218" y="2817749"/>
                  </a:lnTo>
                  <a:lnTo>
                    <a:pt x="1301740" y="2614306"/>
                  </a:lnTo>
                  <a:lnTo>
                    <a:pt x="1439247" y="2478193"/>
                  </a:lnTo>
                  <a:lnTo>
                    <a:pt x="1539320" y="2379144"/>
                  </a:lnTo>
                  <a:lnTo>
                    <a:pt x="1616690" y="2302564"/>
                  </a:lnTo>
                  <a:lnTo>
                    <a:pt x="1679342" y="2240543"/>
                  </a:lnTo>
                  <a:lnTo>
                    <a:pt x="1732011" y="2188401"/>
                  </a:lnTo>
                  <a:lnTo>
                    <a:pt x="1777715" y="2143157"/>
                  </a:lnTo>
                  <a:lnTo>
                    <a:pt x="1818452" y="2102840"/>
                  </a:lnTo>
                  <a:lnTo>
                    <a:pt x="1855664" y="2066010"/>
                  </a:lnTo>
                  <a:lnTo>
                    <a:pt x="1890398" y="2031630"/>
                  </a:lnTo>
                  <a:lnTo>
                    <a:pt x="1923505" y="1998852"/>
                  </a:lnTo>
                  <a:lnTo>
                    <a:pt x="1955676" y="1967010"/>
                  </a:lnTo>
                  <a:lnTo>
                    <a:pt x="1987550" y="1935452"/>
                  </a:lnTo>
                  <a:lnTo>
                    <a:pt x="2019721" y="1903610"/>
                  </a:lnTo>
                  <a:lnTo>
                    <a:pt x="2052828" y="1870832"/>
                  </a:lnTo>
                  <a:lnTo>
                    <a:pt x="2087562" y="1836453"/>
                  </a:lnTo>
                  <a:lnTo>
                    <a:pt x="2124774" y="1799622"/>
                  </a:lnTo>
                  <a:lnTo>
                    <a:pt x="2165511" y="1759305"/>
                  </a:lnTo>
                  <a:lnTo>
                    <a:pt x="2211215" y="1714062"/>
                  </a:lnTo>
                  <a:lnTo>
                    <a:pt x="2263884" y="1661920"/>
                  </a:lnTo>
                  <a:lnTo>
                    <a:pt x="2326536" y="1599899"/>
                  </a:lnTo>
                  <a:lnTo>
                    <a:pt x="2403906" y="1523318"/>
                  </a:lnTo>
                  <a:lnTo>
                    <a:pt x="2503979" y="1424270"/>
                  </a:lnTo>
                  <a:lnTo>
                    <a:pt x="2641486" y="1288156"/>
                  </a:lnTo>
                  <a:lnTo>
                    <a:pt x="2847008" y="1084713"/>
                  </a:lnTo>
                  <a:lnTo>
                    <a:pt x="3196286" y="738968"/>
                  </a:lnTo>
                  <a:lnTo>
                    <a:pt x="3942801" y="18"/>
                  </a:lnTo>
                </a:path>
              </a:pathLst>
            </a:custGeom>
            <a:noFill/>
            <a:ln w="24641" cap="flat">
              <a:solidFill>
                <a:srgbClr val="049DD9"/>
              </a:solidFill>
              <a:custDash>
                <a:ds d="150000" sp="2475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6" name="Graphic 5">
              <a:extLst>
                <a:ext uri="{FF2B5EF4-FFF2-40B4-BE49-F238E27FC236}">
                  <a16:creationId xmlns:a16="http://schemas.microsoft.com/office/drawing/2014/main" id="{2706B427-571C-E163-D707-19C5005ABF32}"/>
                </a:ext>
              </a:extLst>
            </p:cNvPr>
            <p:cNvGrpSpPr/>
            <p:nvPr/>
          </p:nvGrpSpPr>
          <p:grpSpPr>
            <a:xfrm>
              <a:off x="8064975" y="2666946"/>
              <a:ext cx="914448" cy="917674"/>
              <a:chOff x="6539754" y="2603438"/>
              <a:chExt cx="914448" cy="917674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2BAB1A29-49B6-04CD-D96C-1F041CD2FA6D}"/>
                  </a:ext>
                </a:extLst>
              </p:cNvPr>
              <p:cNvSpPr/>
              <p:nvPr/>
            </p:nvSpPr>
            <p:spPr>
              <a:xfrm>
                <a:off x="6539754" y="3057450"/>
                <a:ext cx="90387" cy="11061"/>
              </a:xfrm>
              <a:custGeom>
                <a:avLst/>
                <a:gdLst>
                  <a:gd name="connsiteX0" fmla="*/ 391 w 90387"/>
                  <a:gd name="connsiteY0" fmla="*/ 5594 h 11061"/>
                  <a:gd name="connsiteX1" fmla="*/ 16984 w 90387"/>
                  <a:gd name="connsiteY1" fmla="*/ 41 h 11061"/>
                  <a:gd name="connsiteX2" fmla="*/ 16990 w 90387"/>
                  <a:gd name="connsiteY2" fmla="*/ 3728 h 11061"/>
                  <a:gd name="connsiteX3" fmla="*/ 90773 w 90387"/>
                  <a:gd name="connsiteY3" fmla="*/ 3610 h 11061"/>
                  <a:gd name="connsiteX4" fmla="*/ 90779 w 90387"/>
                  <a:gd name="connsiteY4" fmla="*/ 7297 h 11061"/>
                  <a:gd name="connsiteX5" fmla="*/ 16996 w 90387"/>
                  <a:gd name="connsiteY5" fmla="*/ 7415 h 11061"/>
                  <a:gd name="connsiteX6" fmla="*/ 17002 w 90387"/>
                  <a:gd name="connsiteY6" fmla="*/ 11102 h 1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87" h="11061">
                    <a:moveTo>
                      <a:pt x="391" y="5594"/>
                    </a:moveTo>
                    <a:lnTo>
                      <a:pt x="16984" y="41"/>
                    </a:lnTo>
                    <a:lnTo>
                      <a:pt x="16990" y="3728"/>
                    </a:lnTo>
                    <a:lnTo>
                      <a:pt x="90773" y="3610"/>
                    </a:lnTo>
                    <a:lnTo>
                      <a:pt x="90779" y="7297"/>
                    </a:lnTo>
                    <a:lnTo>
                      <a:pt x="16996" y="7415"/>
                    </a:lnTo>
                    <a:lnTo>
                      <a:pt x="17002" y="1110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F0C507EE-B1C2-39D6-7328-5DF1600D283B}"/>
                  </a:ext>
                </a:extLst>
              </p:cNvPr>
              <p:cNvSpPr/>
              <p:nvPr/>
            </p:nvSpPr>
            <p:spPr>
              <a:xfrm>
                <a:off x="6542416" y="3100193"/>
                <a:ext cx="90060" cy="15244"/>
              </a:xfrm>
              <a:custGeom>
                <a:avLst/>
                <a:gdLst>
                  <a:gd name="connsiteX0" fmla="*/ 391 w 90060"/>
                  <a:gd name="connsiteY0" fmla="*/ 11566 h 15244"/>
                  <a:gd name="connsiteX1" fmla="*/ 16303 w 90060"/>
                  <a:gd name="connsiteY1" fmla="*/ 4287 h 15244"/>
                  <a:gd name="connsiteX2" fmla="*/ 16698 w 90060"/>
                  <a:gd name="connsiteY2" fmla="*/ 7952 h 15244"/>
                  <a:gd name="connsiteX3" fmla="*/ 90056 w 90060"/>
                  <a:gd name="connsiteY3" fmla="*/ 36 h 15244"/>
                  <a:gd name="connsiteX4" fmla="*/ 90452 w 90060"/>
                  <a:gd name="connsiteY4" fmla="*/ 3705 h 15244"/>
                  <a:gd name="connsiteX5" fmla="*/ 17094 w 90060"/>
                  <a:gd name="connsiteY5" fmla="*/ 11616 h 15244"/>
                  <a:gd name="connsiteX6" fmla="*/ 17490 w 90060"/>
                  <a:gd name="connsiteY6" fmla="*/ 15280 h 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60" h="15244">
                    <a:moveTo>
                      <a:pt x="391" y="11566"/>
                    </a:moveTo>
                    <a:lnTo>
                      <a:pt x="16303" y="4287"/>
                    </a:lnTo>
                    <a:lnTo>
                      <a:pt x="16698" y="7952"/>
                    </a:lnTo>
                    <a:lnTo>
                      <a:pt x="90056" y="36"/>
                    </a:lnTo>
                    <a:lnTo>
                      <a:pt x="90452" y="3705"/>
                    </a:lnTo>
                    <a:lnTo>
                      <a:pt x="17094" y="11616"/>
                    </a:lnTo>
                    <a:lnTo>
                      <a:pt x="17490" y="1528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9564457B-B207-7EE3-A7E1-DDB06EECD71E}"/>
                  </a:ext>
                </a:extLst>
              </p:cNvPr>
              <p:cNvSpPr/>
              <p:nvPr/>
            </p:nvSpPr>
            <p:spPr>
              <a:xfrm>
                <a:off x="6550217" y="3138944"/>
                <a:ext cx="88724" cy="22828"/>
              </a:xfrm>
              <a:custGeom>
                <a:avLst/>
                <a:gdLst>
                  <a:gd name="connsiteX0" fmla="*/ 390 w 88724"/>
                  <a:gd name="connsiteY0" fmla="*/ 20965 h 22828"/>
                  <a:gd name="connsiteX1" fmla="*/ 15442 w 88724"/>
                  <a:gd name="connsiteY1" fmla="*/ 12048 h 22828"/>
                  <a:gd name="connsiteX2" fmla="*/ 16224 w 88724"/>
                  <a:gd name="connsiteY2" fmla="*/ 15653 h 22828"/>
                  <a:gd name="connsiteX3" fmla="*/ 88333 w 88724"/>
                  <a:gd name="connsiteY3" fmla="*/ 31 h 22828"/>
                  <a:gd name="connsiteX4" fmla="*/ 89114 w 88724"/>
                  <a:gd name="connsiteY4" fmla="*/ 3632 h 22828"/>
                  <a:gd name="connsiteX5" fmla="*/ 17005 w 88724"/>
                  <a:gd name="connsiteY5" fmla="*/ 19254 h 22828"/>
                  <a:gd name="connsiteX6" fmla="*/ 17787 w 88724"/>
                  <a:gd name="connsiteY6" fmla="*/ 22859 h 2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24" h="22828">
                    <a:moveTo>
                      <a:pt x="390" y="20965"/>
                    </a:moveTo>
                    <a:lnTo>
                      <a:pt x="15442" y="12048"/>
                    </a:lnTo>
                    <a:lnTo>
                      <a:pt x="16224" y="15653"/>
                    </a:lnTo>
                    <a:lnTo>
                      <a:pt x="88333" y="31"/>
                    </a:lnTo>
                    <a:lnTo>
                      <a:pt x="89114" y="3632"/>
                    </a:lnTo>
                    <a:lnTo>
                      <a:pt x="17005" y="19254"/>
                    </a:lnTo>
                    <a:lnTo>
                      <a:pt x="17787" y="2285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233E279A-ABF6-87FB-16E0-0F461097A6E2}"/>
                  </a:ext>
                </a:extLst>
              </p:cNvPr>
              <p:cNvSpPr/>
              <p:nvPr/>
            </p:nvSpPr>
            <p:spPr>
              <a:xfrm>
                <a:off x="6563071" y="3176821"/>
                <a:ext cx="86390" cy="30161"/>
              </a:xfrm>
              <a:custGeom>
                <a:avLst/>
                <a:gdLst>
                  <a:gd name="connsiteX0" fmla="*/ 389 w 86390"/>
                  <a:gd name="connsiteY0" fmla="*/ 30146 h 30161"/>
                  <a:gd name="connsiteX1" fmla="*/ 14412 w 86390"/>
                  <a:gd name="connsiteY1" fmla="*/ 19686 h 30161"/>
                  <a:gd name="connsiteX2" fmla="*/ 15571 w 86390"/>
                  <a:gd name="connsiteY2" fmla="*/ 23186 h 30161"/>
                  <a:gd name="connsiteX3" fmla="*/ 85621 w 86390"/>
                  <a:gd name="connsiteY3" fmla="*/ 26 h 30161"/>
                  <a:gd name="connsiteX4" fmla="*/ 86779 w 86390"/>
                  <a:gd name="connsiteY4" fmla="*/ 3527 h 30161"/>
                  <a:gd name="connsiteX5" fmla="*/ 16729 w 86390"/>
                  <a:gd name="connsiteY5" fmla="*/ 26687 h 30161"/>
                  <a:gd name="connsiteX6" fmla="*/ 17888 w 86390"/>
                  <a:gd name="connsiteY6" fmla="*/ 30187 h 3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390" h="30161">
                    <a:moveTo>
                      <a:pt x="389" y="30146"/>
                    </a:moveTo>
                    <a:lnTo>
                      <a:pt x="14412" y="19686"/>
                    </a:lnTo>
                    <a:lnTo>
                      <a:pt x="15571" y="23186"/>
                    </a:lnTo>
                    <a:lnTo>
                      <a:pt x="85621" y="26"/>
                    </a:lnTo>
                    <a:lnTo>
                      <a:pt x="86779" y="3527"/>
                    </a:lnTo>
                    <a:lnTo>
                      <a:pt x="16729" y="26687"/>
                    </a:lnTo>
                    <a:lnTo>
                      <a:pt x="17888" y="30187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FC317265-505E-82CA-BF9B-D3723FFA842F}"/>
                  </a:ext>
                </a:extLst>
              </p:cNvPr>
              <p:cNvSpPr/>
              <p:nvPr/>
            </p:nvSpPr>
            <p:spPr>
              <a:xfrm>
                <a:off x="6580835" y="3213405"/>
                <a:ext cx="83085" cy="38964"/>
              </a:xfrm>
              <a:custGeom>
                <a:avLst/>
                <a:gdLst>
                  <a:gd name="connsiteX0" fmla="*/ 387 w 83085"/>
                  <a:gd name="connsiteY0" fmla="*/ 38986 h 38964"/>
                  <a:gd name="connsiteX1" fmla="*/ 13223 w 83085"/>
                  <a:gd name="connsiteY1" fmla="*/ 27101 h 38964"/>
                  <a:gd name="connsiteX2" fmla="*/ 14746 w 83085"/>
                  <a:gd name="connsiteY2" fmla="*/ 30460 h 38964"/>
                  <a:gd name="connsiteX3" fmla="*/ 81949 w 83085"/>
                  <a:gd name="connsiteY3" fmla="*/ 21 h 38964"/>
                  <a:gd name="connsiteX4" fmla="*/ 83472 w 83085"/>
                  <a:gd name="connsiteY4" fmla="*/ 3376 h 38964"/>
                  <a:gd name="connsiteX5" fmla="*/ 16269 w 83085"/>
                  <a:gd name="connsiteY5" fmla="*/ 33820 h 38964"/>
                  <a:gd name="connsiteX6" fmla="*/ 17792 w 83085"/>
                  <a:gd name="connsiteY6" fmla="*/ 37174 h 3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85" h="38964">
                    <a:moveTo>
                      <a:pt x="387" y="38986"/>
                    </a:moveTo>
                    <a:lnTo>
                      <a:pt x="13223" y="27101"/>
                    </a:lnTo>
                    <a:lnTo>
                      <a:pt x="14746" y="30460"/>
                    </a:lnTo>
                    <a:lnTo>
                      <a:pt x="81949" y="21"/>
                    </a:lnTo>
                    <a:lnTo>
                      <a:pt x="83472" y="3376"/>
                    </a:lnTo>
                    <a:lnTo>
                      <a:pt x="16269" y="33820"/>
                    </a:lnTo>
                    <a:lnTo>
                      <a:pt x="17792" y="3717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6005EDFE-0C83-8971-077C-2028BD3EDE93}"/>
                  </a:ext>
                </a:extLst>
              </p:cNvPr>
              <p:cNvSpPr/>
              <p:nvPr/>
            </p:nvSpPr>
            <p:spPr>
              <a:xfrm>
                <a:off x="6603310" y="3248273"/>
                <a:ext cx="78842" cy="47385"/>
              </a:xfrm>
              <a:custGeom>
                <a:avLst/>
                <a:gdLst>
                  <a:gd name="connsiteX0" fmla="*/ 385 w 78842"/>
                  <a:gd name="connsiteY0" fmla="*/ 47403 h 47385"/>
                  <a:gd name="connsiteX1" fmla="*/ 11888 w 78842"/>
                  <a:gd name="connsiteY1" fmla="*/ 34225 h 47385"/>
                  <a:gd name="connsiteX2" fmla="*/ 13759 w 78842"/>
                  <a:gd name="connsiteY2" fmla="*/ 37402 h 47385"/>
                  <a:gd name="connsiteX3" fmla="*/ 77357 w 78842"/>
                  <a:gd name="connsiteY3" fmla="*/ 17 h 47385"/>
                  <a:gd name="connsiteX4" fmla="*/ 79227 w 78842"/>
                  <a:gd name="connsiteY4" fmla="*/ 3194 h 47385"/>
                  <a:gd name="connsiteX5" fmla="*/ 15629 w 78842"/>
                  <a:gd name="connsiteY5" fmla="*/ 40580 h 47385"/>
                  <a:gd name="connsiteX6" fmla="*/ 17500 w 78842"/>
                  <a:gd name="connsiteY6" fmla="*/ 43757 h 4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42" h="47385">
                    <a:moveTo>
                      <a:pt x="385" y="47403"/>
                    </a:moveTo>
                    <a:lnTo>
                      <a:pt x="11888" y="34225"/>
                    </a:lnTo>
                    <a:lnTo>
                      <a:pt x="13759" y="37402"/>
                    </a:lnTo>
                    <a:lnTo>
                      <a:pt x="77357" y="17"/>
                    </a:lnTo>
                    <a:lnTo>
                      <a:pt x="79227" y="3194"/>
                    </a:lnTo>
                    <a:lnTo>
                      <a:pt x="15629" y="40580"/>
                    </a:lnTo>
                    <a:lnTo>
                      <a:pt x="17500" y="43757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 282">
                <a:extLst>
                  <a:ext uri="{FF2B5EF4-FFF2-40B4-BE49-F238E27FC236}">
                    <a16:creationId xmlns:a16="http://schemas.microsoft.com/office/drawing/2014/main" id="{E49568EC-530B-A17D-EBDC-195F6039C248}"/>
                  </a:ext>
                </a:extLst>
              </p:cNvPr>
              <p:cNvSpPr/>
              <p:nvPr/>
            </p:nvSpPr>
            <p:spPr>
              <a:xfrm>
                <a:off x="6630245" y="3281038"/>
                <a:ext cx="73706" cy="55279"/>
              </a:xfrm>
              <a:custGeom>
                <a:avLst/>
                <a:gdLst>
                  <a:gd name="connsiteX0" fmla="*/ 382 w 73706"/>
                  <a:gd name="connsiteY0" fmla="*/ 55292 h 55279"/>
                  <a:gd name="connsiteX1" fmla="*/ 10423 w 73706"/>
                  <a:gd name="connsiteY1" fmla="*/ 40967 h 55279"/>
                  <a:gd name="connsiteX2" fmla="*/ 12619 w 73706"/>
                  <a:gd name="connsiteY2" fmla="*/ 43930 h 55279"/>
                  <a:gd name="connsiteX3" fmla="*/ 71892 w 73706"/>
                  <a:gd name="connsiteY3" fmla="*/ 13 h 55279"/>
                  <a:gd name="connsiteX4" fmla="*/ 74088 w 73706"/>
                  <a:gd name="connsiteY4" fmla="*/ 2976 h 55279"/>
                  <a:gd name="connsiteX5" fmla="*/ 14817 w 73706"/>
                  <a:gd name="connsiteY5" fmla="*/ 46889 h 55279"/>
                  <a:gd name="connsiteX6" fmla="*/ 17014 w 73706"/>
                  <a:gd name="connsiteY6" fmla="*/ 49852 h 5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06" h="55279">
                    <a:moveTo>
                      <a:pt x="382" y="55292"/>
                    </a:moveTo>
                    <a:lnTo>
                      <a:pt x="10423" y="40967"/>
                    </a:lnTo>
                    <a:lnTo>
                      <a:pt x="12619" y="43930"/>
                    </a:lnTo>
                    <a:lnTo>
                      <a:pt x="71892" y="13"/>
                    </a:lnTo>
                    <a:lnTo>
                      <a:pt x="74088" y="2976"/>
                    </a:lnTo>
                    <a:lnTo>
                      <a:pt x="14817" y="46889"/>
                    </a:lnTo>
                    <a:lnTo>
                      <a:pt x="17014" y="4985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482D8E42-1201-BDA0-009E-48F49B9E7101}"/>
                  </a:ext>
                </a:extLst>
              </p:cNvPr>
              <p:cNvSpPr/>
              <p:nvPr/>
            </p:nvSpPr>
            <p:spPr>
              <a:xfrm>
                <a:off x="6661338" y="3311331"/>
                <a:ext cx="67733" cy="62548"/>
              </a:xfrm>
              <a:custGeom>
                <a:avLst/>
                <a:gdLst>
                  <a:gd name="connsiteX0" fmla="*/ 379 w 67733"/>
                  <a:gd name="connsiteY0" fmla="*/ 62557 h 62548"/>
                  <a:gd name="connsiteX1" fmla="*/ 8841 w 67733"/>
                  <a:gd name="connsiteY1" fmla="*/ 47249 h 62548"/>
                  <a:gd name="connsiteX2" fmla="*/ 11340 w 67733"/>
                  <a:gd name="connsiteY2" fmla="*/ 49962 h 62548"/>
                  <a:gd name="connsiteX3" fmla="*/ 65613 w 67733"/>
                  <a:gd name="connsiteY3" fmla="*/ 9 h 62548"/>
                  <a:gd name="connsiteX4" fmla="*/ 68112 w 67733"/>
                  <a:gd name="connsiteY4" fmla="*/ 2722 h 62548"/>
                  <a:gd name="connsiteX5" fmla="*/ 13840 w 67733"/>
                  <a:gd name="connsiteY5" fmla="*/ 52675 h 62548"/>
                  <a:gd name="connsiteX6" fmla="*/ 16339 w 67733"/>
                  <a:gd name="connsiteY6" fmla="*/ 55383 h 6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733" h="62548">
                    <a:moveTo>
                      <a:pt x="379" y="62557"/>
                    </a:moveTo>
                    <a:lnTo>
                      <a:pt x="8841" y="47249"/>
                    </a:lnTo>
                    <a:lnTo>
                      <a:pt x="11340" y="49962"/>
                    </a:lnTo>
                    <a:lnTo>
                      <a:pt x="65613" y="9"/>
                    </a:lnTo>
                    <a:lnTo>
                      <a:pt x="68112" y="2722"/>
                    </a:lnTo>
                    <a:lnTo>
                      <a:pt x="13840" y="52675"/>
                    </a:lnTo>
                    <a:lnTo>
                      <a:pt x="16339" y="5538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40CE3159-B008-95C9-4960-009ADE814788}"/>
                  </a:ext>
                </a:extLst>
              </p:cNvPr>
              <p:cNvSpPr/>
              <p:nvPr/>
            </p:nvSpPr>
            <p:spPr>
              <a:xfrm>
                <a:off x="6696240" y="3338802"/>
                <a:ext cx="60988" cy="69121"/>
              </a:xfrm>
              <a:custGeom>
                <a:avLst/>
                <a:gdLst>
                  <a:gd name="connsiteX0" fmla="*/ 375 w 60988"/>
                  <a:gd name="connsiteY0" fmla="*/ 69127 h 69121"/>
                  <a:gd name="connsiteX1" fmla="*/ 7162 w 60988"/>
                  <a:gd name="connsiteY1" fmla="*/ 53008 h 69121"/>
                  <a:gd name="connsiteX2" fmla="*/ 9935 w 60988"/>
                  <a:gd name="connsiteY2" fmla="*/ 55439 h 69121"/>
                  <a:gd name="connsiteX3" fmla="*/ 58590 w 60988"/>
                  <a:gd name="connsiteY3" fmla="*/ 5 h 69121"/>
                  <a:gd name="connsiteX4" fmla="*/ 61363 w 60988"/>
                  <a:gd name="connsiteY4" fmla="*/ 2436 h 69121"/>
                  <a:gd name="connsiteX5" fmla="*/ 12709 w 60988"/>
                  <a:gd name="connsiteY5" fmla="*/ 57870 h 69121"/>
                  <a:gd name="connsiteX6" fmla="*/ 15482 w 60988"/>
                  <a:gd name="connsiteY6" fmla="*/ 60301 h 6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8" h="69121">
                    <a:moveTo>
                      <a:pt x="375" y="69127"/>
                    </a:moveTo>
                    <a:lnTo>
                      <a:pt x="7162" y="53008"/>
                    </a:lnTo>
                    <a:lnTo>
                      <a:pt x="9935" y="55439"/>
                    </a:lnTo>
                    <a:lnTo>
                      <a:pt x="58590" y="5"/>
                    </a:lnTo>
                    <a:lnTo>
                      <a:pt x="61363" y="2436"/>
                    </a:lnTo>
                    <a:lnTo>
                      <a:pt x="12709" y="57870"/>
                    </a:lnTo>
                    <a:lnTo>
                      <a:pt x="15482" y="6030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870298A4-22AB-0DF2-6F47-A684C40CA7A7}"/>
                  </a:ext>
                </a:extLst>
              </p:cNvPr>
              <p:cNvSpPr/>
              <p:nvPr/>
            </p:nvSpPr>
            <p:spPr>
              <a:xfrm>
                <a:off x="6734557" y="3363141"/>
                <a:ext cx="53543" cy="74916"/>
              </a:xfrm>
              <a:custGeom>
                <a:avLst/>
                <a:gdLst>
                  <a:gd name="connsiteX0" fmla="*/ 371 w 53543"/>
                  <a:gd name="connsiteY0" fmla="*/ 74918 h 74916"/>
                  <a:gd name="connsiteX1" fmla="*/ 5404 w 53543"/>
                  <a:gd name="connsiteY1" fmla="*/ 58172 h 74916"/>
                  <a:gd name="connsiteX2" fmla="*/ 8420 w 53543"/>
                  <a:gd name="connsiteY2" fmla="*/ 60293 h 74916"/>
                  <a:gd name="connsiteX3" fmla="*/ 50900 w 53543"/>
                  <a:gd name="connsiteY3" fmla="*/ 2 h 74916"/>
                  <a:gd name="connsiteX4" fmla="*/ 53915 w 53543"/>
                  <a:gd name="connsiteY4" fmla="*/ 2128 h 74916"/>
                  <a:gd name="connsiteX5" fmla="*/ 11437 w 53543"/>
                  <a:gd name="connsiteY5" fmla="*/ 62414 h 74916"/>
                  <a:gd name="connsiteX6" fmla="*/ 14453 w 53543"/>
                  <a:gd name="connsiteY6" fmla="*/ 64540 h 7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543" h="74916">
                    <a:moveTo>
                      <a:pt x="371" y="74918"/>
                    </a:moveTo>
                    <a:lnTo>
                      <a:pt x="5404" y="58172"/>
                    </a:lnTo>
                    <a:lnTo>
                      <a:pt x="8420" y="60293"/>
                    </a:lnTo>
                    <a:lnTo>
                      <a:pt x="50900" y="2"/>
                    </a:lnTo>
                    <a:lnTo>
                      <a:pt x="53915" y="2128"/>
                    </a:lnTo>
                    <a:lnTo>
                      <a:pt x="11437" y="62414"/>
                    </a:lnTo>
                    <a:lnTo>
                      <a:pt x="14453" y="6454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6DC278AA-2376-6964-99FC-D78AC62D8D57}"/>
                  </a:ext>
                </a:extLst>
              </p:cNvPr>
              <p:cNvSpPr/>
              <p:nvPr/>
            </p:nvSpPr>
            <p:spPr>
              <a:xfrm>
                <a:off x="6775858" y="3384080"/>
                <a:ext cx="45484" cy="79864"/>
              </a:xfrm>
              <a:custGeom>
                <a:avLst/>
                <a:gdLst>
                  <a:gd name="connsiteX0" fmla="*/ 367 w 45484"/>
                  <a:gd name="connsiteY0" fmla="*/ 79864 h 79864"/>
                  <a:gd name="connsiteX1" fmla="*/ 3587 w 45484"/>
                  <a:gd name="connsiteY1" fmla="*/ 62675 h 79864"/>
                  <a:gd name="connsiteX2" fmla="*/ 6811 w 45484"/>
                  <a:gd name="connsiteY2" fmla="*/ 64464 h 79864"/>
                  <a:gd name="connsiteX3" fmla="*/ 42627 w 45484"/>
                  <a:gd name="connsiteY3" fmla="*/ 0 h 79864"/>
                  <a:gd name="connsiteX4" fmla="*/ 45851 w 45484"/>
                  <a:gd name="connsiteY4" fmla="*/ 1789 h 79864"/>
                  <a:gd name="connsiteX5" fmla="*/ 10036 w 45484"/>
                  <a:gd name="connsiteY5" fmla="*/ 66253 h 79864"/>
                  <a:gd name="connsiteX6" fmla="*/ 13261 w 45484"/>
                  <a:gd name="connsiteY6" fmla="*/ 68042 h 7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4" h="79864">
                    <a:moveTo>
                      <a:pt x="367" y="79864"/>
                    </a:moveTo>
                    <a:lnTo>
                      <a:pt x="3587" y="62675"/>
                    </a:lnTo>
                    <a:lnTo>
                      <a:pt x="6811" y="64464"/>
                    </a:lnTo>
                    <a:lnTo>
                      <a:pt x="42627" y="0"/>
                    </a:lnTo>
                    <a:lnTo>
                      <a:pt x="45851" y="1789"/>
                    </a:lnTo>
                    <a:lnTo>
                      <a:pt x="10036" y="66253"/>
                    </a:lnTo>
                    <a:lnTo>
                      <a:pt x="13261" y="6804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02EA01AC-640A-C002-E86C-E6CFDAA95B54}"/>
                  </a:ext>
                </a:extLst>
              </p:cNvPr>
              <p:cNvSpPr/>
              <p:nvPr/>
            </p:nvSpPr>
            <p:spPr>
              <a:xfrm>
                <a:off x="6819675" y="3401373"/>
                <a:ext cx="36899" cy="83910"/>
              </a:xfrm>
              <a:custGeom>
                <a:avLst/>
                <a:gdLst>
                  <a:gd name="connsiteX0" fmla="*/ 362 w 36899"/>
                  <a:gd name="connsiteY0" fmla="*/ 83908 h 83910"/>
                  <a:gd name="connsiteX1" fmla="*/ 1729 w 36899"/>
                  <a:gd name="connsiteY1" fmla="*/ 66474 h 83910"/>
                  <a:gd name="connsiteX2" fmla="*/ 5127 w 36899"/>
                  <a:gd name="connsiteY2" fmla="*/ 67908 h 83910"/>
                  <a:gd name="connsiteX3" fmla="*/ 33863 w 36899"/>
                  <a:gd name="connsiteY3" fmla="*/ -3 h 83910"/>
                  <a:gd name="connsiteX4" fmla="*/ 37261 w 36899"/>
                  <a:gd name="connsiteY4" fmla="*/ 1431 h 83910"/>
                  <a:gd name="connsiteX5" fmla="*/ 8525 w 36899"/>
                  <a:gd name="connsiteY5" fmla="*/ 69346 h 83910"/>
                  <a:gd name="connsiteX6" fmla="*/ 11923 w 36899"/>
                  <a:gd name="connsiteY6" fmla="*/ 70780 h 8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99" h="83910">
                    <a:moveTo>
                      <a:pt x="362" y="83908"/>
                    </a:moveTo>
                    <a:lnTo>
                      <a:pt x="1729" y="66474"/>
                    </a:lnTo>
                    <a:lnTo>
                      <a:pt x="5127" y="67908"/>
                    </a:lnTo>
                    <a:lnTo>
                      <a:pt x="33863" y="-3"/>
                    </a:lnTo>
                    <a:lnTo>
                      <a:pt x="37261" y="1431"/>
                    </a:lnTo>
                    <a:lnTo>
                      <a:pt x="8525" y="69346"/>
                    </a:lnTo>
                    <a:lnTo>
                      <a:pt x="11923" y="7078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3EFC569C-D130-740E-B671-EF177EF369BD}"/>
                  </a:ext>
                </a:extLst>
              </p:cNvPr>
              <p:cNvSpPr/>
              <p:nvPr/>
            </p:nvSpPr>
            <p:spPr>
              <a:xfrm>
                <a:off x="6865010" y="3414829"/>
                <a:ext cx="28390" cy="87001"/>
              </a:xfrm>
              <a:custGeom>
                <a:avLst/>
                <a:gdLst>
                  <a:gd name="connsiteX0" fmla="*/ 859 w 28390"/>
                  <a:gd name="connsiteY0" fmla="*/ 86997 h 87001"/>
                  <a:gd name="connsiteX1" fmla="*/ 358 w 28390"/>
                  <a:gd name="connsiteY1" fmla="*/ 69518 h 87001"/>
                  <a:gd name="connsiteX2" fmla="*/ 3892 w 28390"/>
                  <a:gd name="connsiteY2" fmla="*/ 70583 h 87001"/>
                  <a:gd name="connsiteX3" fmla="*/ 25218 w 28390"/>
                  <a:gd name="connsiteY3" fmla="*/ -4 h 87001"/>
                  <a:gd name="connsiteX4" fmla="*/ 28748 w 28390"/>
                  <a:gd name="connsiteY4" fmla="*/ 1061 h 87001"/>
                  <a:gd name="connsiteX5" fmla="*/ 7422 w 28390"/>
                  <a:gd name="connsiteY5" fmla="*/ 71648 h 87001"/>
                  <a:gd name="connsiteX6" fmla="*/ 10957 w 28390"/>
                  <a:gd name="connsiteY6" fmla="*/ 72713 h 87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90" h="87001">
                    <a:moveTo>
                      <a:pt x="859" y="86997"/>
                    </a:moveTo>
                    <a:lnTo>
                      <a:pt x="358" y="69518"/>
                    </a:lnTo>
                    <a:lnTo>
                      <a:pt x="3892" y="70583"/>
                    </a:lnTo>
                    <a:lnTo>
                      <a:pt x="25218" y="-4"/>
                    </a:lnTo>
                    <a:lnTo>
                      <a:pt x="28748" y="1061"/>
                    </a:lnTo>
                    <a:lnTo>
                      <a:pt x="7422" y="71648"/>
                    </a:lnTo>
                    <a:lnTo>
                      <a:pt x="10957" y="7271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23B4EACD-0342-9C3C-4E36-C064DEA2D8C6}"/>
                  </a:ext>
                </a:extLst>
              </p:cNvPr>
              <p:cNvSpPr/>
              <p:nvPr/>
            </p:nvSpPr>
            <p:spPr>
              <a:xfrm>
                <a:off x="6910486" y="3424292"/>
                <a:ext cx="20920" cy="89104"/>
              </a:xfrm>
              <a:custGeom>
                <a:avLst/>
                <a:gdLst>
                  <a:gd name="connsiteX0" fmla="*/ 2712 w 20920"/>
                  <a:gd name="connsiteY0" fmla="*/ 89099 h 89104"/>
                  <a:gd name="connsiteX1" fmla="*/ 353 w 20920"/>
                  <a:gd name="connsiteY1" fmla="*/ 71774 h 89104"/>
                  <a:gd name="connsiteX2" fmla="*/ 3978 w 20920"/>
                  <a:gd name="connsiteY2" fmla="*/ 72457 h 89104"/>
                  <a:gd name="connsiteX3" fmla="*/ 17648 w 20920"/>
                  <a:gd name="connsiteY3" fmla="*/ -6 h 89104"/>
                  <a:gd name="connsiteX4" fmla="*/ 21273 w 20920"/>
                  <a:gd name="connsiteY4" fmla="*/ 677 h 89104"/>
                  <a:gd name="connsiteX5" fmla="*/ 7600 w 20920"/>
                  <a:gd name="connsiteY5" fmla="*/ 73140 h 89104"/>
                  <a:gd name="connsiteX6" fmla="*/ 11225 w 20920"/>
                  <a:gd name="connsiteY6" fmla="*/ 73823 h 8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20" h="89104">
                    <a:moveTo>
                      <a:pt x="2712" y="89099"/>
                    </a:moveTo>
                    <a:lnTo>
                      <a:pt x="353" y="71774"/>
                    </a:lnTo>
                    <a:lnTo>
                      <a:pt x="3978" y="72457"/>
                    </a:lnTo>
                    <a:lnTo>
                      <a:pt x="17648" y="-6"/>
                    </a:lnTo>
                    <a:lnTo>
                      <a:pt x="21273" y="677"/>
                    </a:lnTo>
                    <a:lnTo>
                      <a:pt x="7600" y="73140"/>
                    </a:lnTo>
                    <a:lnTo>
                      <a:pt x="11225" y="7382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FF876C92-B03F-82FD-B71B-F676B47555DE}"/>
                  </a:ext>
                </a:extLst>
              </p:cNvPr>
              <p:cNvSpPr/>
              <p:nvPr/>
            </p:nvSpPr>
            <p:spPr>
              <a:xfrm>
                <a:off x="6956946" y="3429659"/>
                <a:ext cx="13204" cy="90192"/>
              </a:xfrm>
              <a:custGeom>
                <a:avLst/>
                <a:gdLst>
                  <a:gd name="connsiteX0" fmla="*/ 4547 w 13204"/>
                  <a:gd name="connsiteY0" fmla="*/ 90186 h 90192"/>
                  <a:gd name="connsiteX1" fmla="*/ 348 w 13204"/>
                  <a:gd name="connsiteY1" fmla="*/ 73207 h 90192"/>
                  <a:gd name="connsiteX2" fmla="*/ 4024 w 13204"/>
                  <a:gd name="connsiteY2" fmla="*/ 73499 h 90192"/>
                  <a:gd name="connsiteX3" fmla="*/ 9877 w 13204"/>
                  <a:gd name="connsiteY3" fmla="*/ -6 h 90192"/>
                  <a:gd name="connsiteX4" fmla="*/ 13553 w 13204"/>
                  <a:gd name="connsiteY4" fmla="*/ 290 h 90192"/>
                  <a:gd name="connsiteX5" fmla="*/ 7699 w 13204"/>
                  <a:gd name="connsiteY5" fmla="*/ 73790 h 90192"/>
                  <a:gd name="connsiteX6" fmla="*/ 11380 w 13204"/>
                  <a:gd name="connsiteY6" fmla="*/ 74086 h 9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04" h="90192">
                    <a:moveTo>
                      <a:pt x="4547" y="90186"/>
                    </a:moveTo>
                    <a:lnTo>
                      <a:pt x="348" y="73207"/>
                    </a:lnTo>
                    <a:lnTo>
                      <a:pt x="4024" y="73499"/>
                    </a:lnTo>
                    <a:lnTo>
                      <a:pt x="9877" y="-6"/>
                    </a:lnTo>
                    <a:lnTo>
                      <a:pt x="13553" y="290"/>
                    </a:lnTo>
                    <a:lnTo>
                      <a:pt x="7699" y="73790"/>
                    </a:lnTo>
                    <a:lnTo>
                      <a:pt x="11380" y="7408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5842620E-1355-DA60-29C5-202D482E9497}"/>
                  </a:ext>
                </a:extLst>
              </p:cNvPr>
              <p:cNvSpPr/>
              <p:nvPr/>
            </p:nvSpPr>
            <p:spPr>
              <a:xfrm>
                <a:off x="7003861" y="3430770"/>
                <a:ext cx="11063" cy="90342"/>
              </a:xfrm>
              <a:custGeom>
                <a:avLst/>
                <a:gdLst>
                  <a:gd name="connsiteX0" fmla="*/ 6332 w 11063"/>
                  <a:gd name="connsiteY0" fmla="*/ 90336 h 90342"/>
                  <a:gd name="connsiteX1" fmla="*/ 343 w 11063"/>
                  <a:gd name="connsiteY1" fmla="*/ 73904 h 90342"/>
                  <a:gd name="connsiteX2" fmla="*/ 4032 w 11063"/>
                  <a:gd name="connsiteY2" fmla="*/ 73804 h 90342"/>
                  <a:gd name="connsiteX3" fmla="*/ 2001 w 11063"/>
                  <a:gd name="connsiteY3" fmla="*/ 94 h 90342"/>
                  <a:gd name="connsiteX4" fmla="*/ 5690 w 11063"/>
                  <a:gd name="connsiteY4" fmla="*/ -6 h 90342"/>
                  <a:gd name="connsiteX5" fmla="*/ 7722 w 11063"/>
                  <a:gd name="connsiteY5" fmla="*/ 73699 h 90342"/>
                  <a:gd name="connsiteX6" fmla="*/ 11406 w 11063"/>
                  <a:gd name="connsiteY6" fmla="*/ 73599 h 90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3" h="90342">
                    <a:moveTo>
                      <a:pt x="6332" y="90336"/>
                    </a:moveTo>
                    <a:lnTo>
                      <a:pt x="343" y="73904"/>
                    </a:lnTo>
                    <a:lnTo>
                      <a:pt x="4032" y="73804"/>
                    </a:lnTo>
                    <a:lnTo>
                      <a:pt x="2001" y="94"/>
                    </a:lnTo>
                    <a:lnTo>
                      <a:pt x="5690" y="-6"/>
                    </a:lnTo>
                    <a:lnTo>
                      <a:pt x="7722" y="73699"/>
                    </a:lnTo>
                    <a:lnTo>
                      <a:pt x="11406" y="7359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F269E8C7-5B89-7CE8-7AC0-DC2FE2AF4D77}"/>
                  </a:ext>
                </a:extLst>
              </p:cNvPr>
              <p:cNvSpPr/>
              <p:nvPr/>
            </p:nvSpPr>
            <p:spPr>
              <a:xfrm>
                <a:off x="7044472" y="3427415"/>
                <a:ext cx="17203" cy="89755"/>
              </a:xfrm>
              <a:custGeom>
                <a:avLst/>
                <a:gdLst>
                  <a:gd name="connsiteX0" fmla="*/ 14285 w 17203"/>
                  <a:gd name="connsiteY0" fmla="*/ 89749 h 89755"/>
                  <a:gd name="connsiteX1" fmla="*/ 6573 w 17203"/>
                  <a:gd name="connsiteY1" fmla="*/ 74050 h 89755"/>
                  <a:gd name="connsiteX2" fmla="*/ 10231 w 17203"/>
                  <a:gd name="connsiteY2" fmla="*/ 73558 h 89755"/>
                  <a:gd name="connsiteX3" fmla="*/ 338 w 17203"/>
                  <a:gd name="connsiteY3" fmla="*/ 486 h 89755"/>
                  <a:gd name="connsiteX4" fmla="*/ 3991 w 17203"/>
                  <a:gd name="connsiteY4" fmla="*/ -6 h 89755"/>
                  <a:gd name="connsiteX5" fmla="*/ 13884 w 17203"/>
                  <a:gd name="connsiteY5" fmla="*/ 73062 h 89755"/>
                  <a:gd name="connsiteX6" fmla="*/ 17541 w 17203"/>
                  <a:gd name="connsiteY6" fmla="*/ 72570 h 89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03" h="89755">
                    <a:moveTo>
                      <a:pt x="14285" y="89749"/>
                    </a:moveTo>
                    <a:lnTo>
                      <a:pt x="6573" y="74050"/>
                    </a:lnTo>
                    <a:lnTo>
                      <a:pt x="10231" y="73558"/>
                    </a:lnTo>
                    <a:lnTo>
                      <a:pt x="338" y="486"/>
                    </a:lnTo>
                    <a:lnTo>
                      <a:pt x="3991" y="-6"/>
                    </a:lnTo>
                    <a:lnTo>
                      <a:pt x="13884" y="73062"/>
                    </a:lnTo>
                    <a:lnTo>
                      <a:pt x="17541" y="7257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7ACD776C-A2F7-2BA5-CA51-89A7F5BA4CA1}"/>
                  </a:ext>
                </a:extLst>
              </p:cNvPr>
              <p:cNvSpPr/>
              <p:nvPr/>
            </p:nvSpPr>
            <p:spPr>
              <a:xfrm>
                <a:off x="7082888" y="3419927"/>
                <a:ext cx="24801" cy="88148"/>
              </a:xfrm>
              <a:custGeom>
                <a:avLst/>
                <a:gdLst>
                  <a:gd name="connsiteX0" fmla="*/ 23731 w 24801"/>
                  <a:gd name="connsiteY0" fmla="*/ 88144 h 88148"/>
                  <a:gd name="connsiteX1" fmla="*/ 14389 w 24801"/>
                  <a:gd name="connsiteY1" fmla="*/ 73354 h 88148"/>
                  <a:gd name="connsiteX2" fmla="*/ 17974 w 24801"/>
                  <a:gd name="connsiteY2" fmla="*/ 72471 h 88148"/>
                  <a:gd name="connsiteX3" fmla="*/ 333 w 24801"/>
                  <a:gd name="connsiteY3" fmla="*/ 873 h 88148"/>
                  <a:gd name="connsiteX4" fmla="*/ 3918 w 24801"/>
                  <a:gd name="connsiteY4" fmla="*/ -5 h 88148"/>
                  <a:gd name="connsiteX5" fmla="*/ 21554 w 24801"/>
                  <a:gd name="connsiteY5" fmla="*/ 71593 h 88148"/>
                  <a:gd name="connsiteX6" fmla="*/ 25134 w 24801"/>
                  <a:gd name="connsiteY6" fmla="*/ 70710 h 8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01" h="88148">
                    <a:moveTo>
                      <a:pt x="23731" y="88144"/>
                    </a:moveTo>
                    <a:lnTo>
                      <a:pt x="14389" y="73354"/>
                    </a:lnTo>
                    <a:lnTo>
                      <a:pt x="17974" y="72471"/>
                    </a:lnTo>
                    <a:lnTo>
                      <a:pt x="333" y="873"/>
                    </a:lnTo>
                    <a:lnTo>
                      <a:pt x="3918" y="-5"/>
                    </a:lnTo>
                    <a:lnTo>
                      <a:pt x="21554" y="71593"/>
                    </a:lnTo>
                    <a:lnTo>
                      <a:pt x="25134" y="7071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 294">
                <a:extLst>
                  <a:ext uri="{FF2B5EF4-FFF2-40B4-BE49-F238E27FC236}">
                    <a16:creationId xmlns:a16="http://schemas.microsoft.com/office/drawing/2014/main" id="{8E593A0E-6C6A-D67C-385A-1A35E12021A9}"/>
                  </a:ext>
                </a:extLst>
              </p:cNvPr>
              <p:cNvSpPr/>
              <p:nvPr/>
            </p:nvSpPr>
            <p:spPr>
              <a:xfrm>
                <a:off x="7120338" y="3408388"/>
                <a:ext cx="32576" cy="85535"/>
              </a:xfrm>
              <a:custGeom>
                <a:avLst/>
                <a:gdLst>
                  <a:gd name="connsiteX0" fmla="*/ 32905 w 32576"/>
                  <a:gd name="connsiteY0" fmla="*/ 85532 h 85535"/>
                  <a:gd name="connsiteX1" fmla="*/ 22041 w 32576"/>
                  <a:gd name="connsiteY1" fmla="*/ 71822 h 85535"/>
                  <a:gd name="connsiteX2" fmla="*/ 25507 w 32576"/>
                  <a:gd name="connsiteY2" fmla="*/ 70565 h 85535"/>
                  <a:gd name="connsiteX3" fmla="*/ 328 w 32576"/>
                  <a:gd name="connsiteY3" fmla="*/ 1257 h 85535"/>
                  <a:gd name="connsiteX4" fmla="*/ 3794 w 32576"/>
                  <a:gd name="connsiteY4" fmla="*/ -4 h 85535"/>
                  <a:gd name="connsiteX5" fmla="*/ 28974 w 32576"/>
                  <a:gd name="connsiteY5" fmla="*/ 69309 h 85535"/>
                  <a:gd name="connsiteX6" fmla="*/ 32445 w 32576"/>
                  <a:gd name="connsiteY6" fmla="*/ 68048 h 8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576" h="85535">
                    <a:moveTo>
                      <a:pt x="32905" y="85532"/>
                    </a:moveTo>
                    <a:lnTo>
                      <a:pt x="22041" y="71822"/>
                    </a:lnTo>
                    <a:lnTo>
                      <a:pt x="25507" y="70565"/>
                    </a:lnTo>
                    <a:lnTo>
                      <a:pt x="328" y="1257"/>
                    </a:lnTo>
                    <a:lnTo>
                      <a:pt x="3794" y="-4"/>
                    </a:lnTo>
                    <a:lnTo>
                      <a:pt x="28974" y="69309"/>
                    </a:lnTo>
                    <a:lnTo>
                      <a:pt x="32445" y="6804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EA4E12B5-F3B6-7DFE-B0CD-9EA35FCDEE36}"/>
                  </a:ext>
                </a:extLst>
              </p:cNvPr>
              <p:cNvSpPr/>
              <p:nvPr/>
            </p:nvSpPr>
            <p:spPr>
              <a:xfrm>
                <a:off x="7156395" y="3392934"/>
                <a:ext cx="41381" cy="81944"/>
              </a:xfrm>
              <a:custGeom>
                <a:avLst/>
                <a:gdLst>
                  <a:gd name="connsiteX0" fmla="*/ 41705 w 41381"/>
                  <a:gd name="connsiteY0" fmla="*/ 81943 h 81944"/>
                  <a:gd name="connsiteX1" fmla="*/ 29438 w 41381"/>
                  <a:gd name="connsiteY1" fmla="*/ 69475 h 81944"/>
                  <a:gd name="connsiteX2" fmla="*/ 32754 w 41381"/>
                  <a:gd name="connsiteY2" fmla="*/ 67855 h 81944"/>
                  <a:gd name="connsiteX3" fmla="*/ 323 w 41381"/>
                  <a:gd name="connsiteY3" fmla="*/ 1619 h 81944"/>
                  <a:gd name="connsiteX4" fmla="*/ 3639 w 41381"/>
                  <a:gd name="connsiteY4" fmla="*/ -2 h 81944"/>
                  <a:gd name="connsiteX5" fmla="*/ 36066 w 41381"/>
                  <a:gd name="connsiteY5" fmla="*/ 66234 h 81944"/>
                  <a:gd name="connsiteX6" fmla="*/ 39382 w 41381"/>
                  <a:gd name="connsiteY6" fmla="*/ 64613 h 8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381" h="81944">
                    <a:moveTo>
                      <a:pt x="41705" y="81943"/>
                    </a:moveTo>
                    <a:lnTo>
                      <a:pt x="29438" y="69475"/>
                    </a:lnTo>
                    <a:lnTo>
                      <a:pt x="32754" y="67855"/>
                    </a:lnTo>
                    <a:lnTo>
                      <a:pt x="323" y="1619"/>
                    </a:lnTo>
                    <a:lnTo>
                      <a:pt x="3639" y="-2"/>
                    </a:lnTo>
                    <a:lnTo>
                      <a:pt x="36066" y="66234"/>
                    </a:lnTo>
                    <a:lnTo>
                      <a:pt x="39382" y="6461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C6528DAE-8354-D472-5BA0-46799B319BF6}"/>
                  </a:ext>
                </a:extLst>
              </p:cNvPr>
              <p:cNvSpPr/>
              <p:nvPr/>
            </p:nvSpPr>
            <p:spPr>
              <a:xfrm>
                <a:off x="7190652" y="3373738"/>
                <a:ext cx="49707" cy="77428"/>
              </a:xfrm>
              <a:custGeom>
                <a:avLst/>
                <a:gdLst>
                  <a:gd name="connsiteX0" fmla="*/ 50027 w 49707"/>
                  <a:gd name="connsiteY0" fmla="*/ 77430 h 77428"/>
                  <a:gd name="connsiteX1" fmla="*/ 36499 w 49707"/>
                  <a:gd name="connsiteY1" fmla="*/ 66332 h 77428"/>
                  <a:gd name="connsiteX2" fmla="*/ 39623 w 49707"/>
                  <a:gd name="connsiteY2" fmla="*/ 64370 h 77428"/>
                  <a:gd name="connsiteX3" fmla="*/ 319 w 49707"/>
                  <a:gd name="connsiteY3" fmla="*/ 1963 h 77428"/>
                  <a:gd name="connsiteX4" fmla="*/ 3439 w 49707"/>
                  <a:gd name="connsiteY4" fmla="*/ 1 h 77428"/>
                  <a:gd name="connsiteX5" fmla="*/ 42743 w 49707"/>
                  <a:gd name="connsiteY5" fmla="*/ 62404 h 77428"/>
                  <a:gd name="connsiteX6" fmla="*/ 45863 w 49707"/>
                  <a:gd name="connsiteY6" fmla="*/ 60442 h 77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07" h="77428">
                    <a:moveTo>
                      <a:pt x="50027" y="77430"/>
                    </a:moveTo>
                    <a:lnTo>
                      <a:pt x="36499" y="66332"/>
                    </a:lnTo>
                    <a:lnTo>
                      <a:pt x="39623" y="64370"/>
                    </a:lnTo>
                    <a:lnTo>
                      <a:pt x="319" y="1963"/>
                    </a:lnTo>
                    <a:lnTo>
                      <a:pt x="3439" y="1"/>
                    </a:lnTo>
                    <a:lnTo>
                      <a:pt x="42743" y="62404"/>
                    </a:lnTo>
                    <a:lnTo>
                      <a:pt x="45863" y="6044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1D56B9A7-E90B-7BC9-F655-1C03B0B90777}"/>
                  </a:ext>
                </a:extLst>
              </p:cNvPr>
              <p:cNvSpPr/>
              <p:nvPr/>
            </p:nvSpPr>
            <p:spPr>
              <a:xfrm>
                <a:off x="7222719" y="3351015"/>
                <a:ext cx="57459" cy="72034"/>
              </a:xfrm>
              <a:custGeom>
                <a:avLst/>
                <a:gdLst>
                  <a:gd name="connsiteX0" fmla="*/ 57775 w 57459"/>
                  <a:gd name="connsiteY0" fmla="*/ 72039 h 72034"/>
                  <a:gd name="connsiteX1" fmla="*/ 43144 w 57459"/>
                  <a:gd name="connsiteY1" fmla="*/ 62448 h 72034"/>
                  <a:gd name="connsiteX2" fmla="*/ 46041 w 57459"/>
                  <a:gd name="connsiteY2" fmla="*/ 60162 h 72034"/>
                  <a:gd name="connsiteX3" fmla="*/ 315 w 57459"/>
                  <a:gd name="connsiteY3" fmla="*/ 2289 h 72034"/>
                  <a:gd name="connsiteX4" fmla="*/ 3212 w 57459"/>
                  <a:gd name="connsiteY4" fmla="*/ 4 h 72034"/>
                  <a:gd name="connsiteX5" fmla="*/ 48934 w 57459"/>
                  <a:gd name="connsiteY5" fmla="*/ 57877 h 72034"/>
                  <a:gd name="connsiteX6" fmla="*/ 51831 w 57459"/>
                  <a:gd name="connsiteY6" fmla="*/ 55592 h 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9" h="72034">
                    <a:moveTo>
                      <a:pt x="57775" y="72039"/>
                    </a:moveTo>
                    <a:lnTo>
                      <a:pt x="43144" y="62448"/>
                    </a:lnTo>
                    <a:lnTo>
                      <a:pt x="46041" y="60162"/>
                    </a:lnTo>
                    <a:lnTo>
                      <a:pt x="315" y="2289"/>
                    </a:lnTo>
                    <a:lnTo>
                      <a:pt x="3212" y="4"/>
                    </a:lnTo>
                    <a:lnTo>
                      <a:pt x="48934" y="57877"/>
                    </a:lnTo>
                    <a:lnTo>
                      <a:pt x="51831" y="5559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B8313551-610C-9504-F06E-C1A0717A509D}"/>
                  </a:ext>
                </a:extLst>
              </p:cNvPr>
              <p:cNvSpPr/>
              <p:nvPr/>
            </p:nvSpPr>
            <p:spPr>
              <a:xfrm>
                <a:off x="7252234" y="3325028"/>
                <a:ext cx="64556" cy="65825"/>
              </a:xfrm>
              <a:custGeom>
                <a:avLst/>
                <a:gdLst>
                  <a:gd name="connsiteX0" fmla="*/ 64868 w 64556"/>
                  <a:gd name="connsiteY0" fmla="*/ 65833 h 65825"/>
                  <a:gd name="connsiteX1" fmla="*/ 49299 w 64556"/>
                  <a:gd name="connsiteY1" fmla="*/ 57849 h 65825"/>
                  <a:gd name="connsiteX2" fmla="*/ 51932 w 64556"/>
                  <a:gd name="connsiteY2" fmla="*/ 55272 h 65825"/>
                  <a:gd name="connsiteX3" fmla="*/ 311 w 64556"/>
                  <a:gd name="connsiteY3" fmla="*/ 2584 h 65825"/>
                  <a:gd name="connsiteX4" fmla="*/ 2948 w 64556"/>
                  <a:gd name="connsiteY4" fmla="*/ 7 h 65825"/>
                  <a:gd name="connsiteX5" fmla="*/ 54569 w 64556"/>
                  <a:gd name="connsiteY5" fmla="*/ 52691 h 65825"/>
                  <a:gd name="connsiteX6" fmla="*/ 57206 w 64556"/>
                  <a:gd name="connsiteY6" fmla="*/ 50111 h 6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556" h="65825">
                    <a:moveTo>
                      <a:pt x="64868" y="65833"/>
                    </a:moveTo>
                    <a:lnTo>
                      <a:pt x="49299" y="57849"/>
                    </a:lnTo>
                    <a:lnTo>
                      <a:pt x="51932" y="55272"/>
                    </a:lnTo>
                    <a:lnTo>
                      <a:pt x="311" y="2584"/>
                    </a:lnTo>
                    <a:lnTo>
                      <a:pt x="2948" y="7"/>
                    </a:lnTo>
                    <a:lnTo>
                      <a:pt x="54569" y="52691"/>
                    </a:lnTo>
                    <a:lnTo>
                      <a:pt x="57206" y="5011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CC45E52A-E200-7A6D-2D41-3DE37E3C8588}"/>
                  </a:ext>
                </a:extLst>
              </p:cNvPr>
              <p:cNvSpPr/>
              <p:nvPr/>
            </p:nvSpPr>
            <p:spPr>
              <a:xfrm>
                <a:off x="7278867" y="3296064"/>
                <a:ext cx="70910" cy="58884"/>
              </a:xfrm>
              <a:custGeom>
                <a:avLst/>
                <a:gdLst>
                  <a:gd name="connsiteX0" fmla="*/ 71218 w 70910"/>
                  <a:gd name="connsiteY0" fmla="*/ 58895 h 58884"/>
                  <a:gd name="connsiteX1" fmla="*/ 54889 w 70910"/>
                  <a:gd name="connsiteY1" fmla="*/ 52609 h 58884"/>
                  <a:gd name="connsiteX2" fmla="*/ 57235 w 70910"/>
                  <a:gd name="connsiteY2" fmla="*/ 49764 h 58884"/>
                  <a:gd name="connsiteX3" fmla="*/ 308 w 70910"/>
                  <a:gd name="connsiteY3" fmla="*/ 2856 h 58884"/>
                  <a:gd name="connsiteX4" fmla="*/ 2654 w 70910"/>
                  <a:gd name="connsiteY4" fmla="*/ 11 h 58884"/>
                  <a:gd name="connsiteX5" fmla="*/ 59580 w 70910"/>
                  <a:gd name="connsiteY5" fmla="*/ 46919 h 58884"/>
                  <a:gd name="connsiteX6" fmla="*/ 61926 w 70910"/>
                  <a:gd name="connsiteY6" fmla="*/ 44074 h 5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910" h="58884">
                    <a:moveTo>
                      <a:pt x="71218" y="58895"/>
                    </a:moveTo>
                    <a:lnTo>
                      <a:pt x="54889" y="52609"/>
                    </a:lnTo>
                    <a:lnTo>
                      <a:pt x="57235" y="49764"/>
                    </a:lnTo>
                    <a:lnTo>
                      <a:pt x="308" y="2856"/>
                    </a:lnTo>
                    <a:lnTo>
                      <a:pt x="2654" y="11"/>
                    </a:lnTo>
                    <a:lnTo>
                      <a:pt x="59580" y="46919"/>
                    </a:lnTo>
                    <a:lnTo>
                      <a:pt x="61926" y="4407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A976226C-93E5-C352-D466-A46752B6A0E6}"/>
                  </a:ext>
                </a:extLst>
              </p:cNvPr>
              <p:cNvSpPr/>
              <p:nvPr/>
            </p:nvSpPr>
            <p:spPr>
              <a:xfrm>
                <a:off x="7302311" y="3264455"/>
                <a:ext cx="76458" cy="51282"/>
              </a:xfrm>
              <a:custGeom>
                <a:avLst/>
                <a:gdLst>
                  <a:gd name="connsiteX0" fmla="*/ 76763 w 76458"/>
                  <a:gd name="connsiteY0" fmla="*/ 51297 h 51282"/>
                  <a:gd name="connsiteX1" fmla="*/ 59855 w 76458"/>
                  <a:gd name="connsiteY1" fmla="*/ 46777 h 51282"/>
                  <a:gd name="connsiteX2" fmla="*/ 61891 w 76458"/>
                  <a:gd name="connsiteY2" fmla="*/ 43700 h 51282"/>
                  <a:gd name="connsiteX3" fmla="*/ 305 w 76458"/>
                  <a:gd name="connsiteY3" fmla="*/ 3092 h 51282"/>
                  <a:gd name="connsiteX4" fmla="*/ 2336 w 76458"/>
                  <a:gd name="connsiteY4" fmla="*/ 15 h 51282"/>
                  <a:gd name="connsiteX5" fmla="*/ 63923 w 76458"/>
                  <a:gd name="connsiteY5" fmla="*/ 40623 h 51282"/>
                  <a:gd name="connsiteX6" fmla="*/ 65954 w 76458"/>
                  <a:gd name="connsiteY6" fmla="*/ 37546 h 5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458" h="51282">
                    <a:moveTo>
                      <a:pt x="76763" y="51297"/>
                    </a:moveTo>
                    <a:lnTo>
                      <a:pt x="59855" y="46777"/>
                    </a:lnTo>
                    <a:lnTo>
                      <a:pt x="61891" y="43700"/>
                    </a:lnTo>
                    <a:lnTo>
                      <a:pt x="305" y="3092"/>
                    </a:lnTo>
                    <a:lnTo>
                      <a:pt x="2336" y="15"/>
                    </a:lnTo>
                    <a:lnTo>
                      <a:pt x="63923" y="40623"/>
                    </a:lnTo>
                    <a:lnTo>
                      <a:pt x="65954" y="3754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1272FDFB-A130-A843-DFE5-67B1F7977D41}"/>
                  </a:ext>
                </a:extLst>
              </p:cNvPr>
              <p:cNvSpPr/>
              <p:nvPr/>
            </p:nvSpPr>
            <p:spPr>
              <a:xfrm>
                <a:off x="7322297" y="3230556"/>
                <a:ext cx="81145" cy="43111"/>
              </a:xfrm>
              <a:custGeom>
                <a:avLst/>
                <a:gdLst>
                  <a:gd name="connsiteX0" fmla="*/ 81447 w 81145"/>
                  <a:gd name="connsiteY0" fmla="*/ 43131 h 43111"/>
                  <a:gd name="connsiteX1" fmla="*/ 64157 w 81145"/>
                  <a:gd name="connsiteY1" fmla="*/ 40422 h 43111"/>
                  <a:gd name="connsiteX2" fmla="*/ 65851 w 81145"/>
                  <a:gd name="connsiteY2" fmla="*/ 37150 h 43111"/>
                  <a:gd name="connsiteX3" fmla="*/ 302 w 81145"/>
                  <a:gd name="connsiteY3" fmla="*/ 3292 h 43111"/>
                  <a:gd name="connsiteX4" fmla="*/ 1997 w 81145"/>
                  <a:gd name="connsiteY4" fmla="*/ 19 h 43111"/>
                  <a:gd name="connsiteX5" fmla="*/ 67546 w 81145"/>
                  <a:gd name="connsiteY5" fmla="*/ 33872 h 43111"/>
                  <a:gd name="connsiteX6" fmla="*/ 69240 w 81145"/>
                  <a:gd name="connsiteY6" fmla="*/ 30599 h 4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145" h="43111">
                    <a:moveTo>
                      <a:pt x="81447" y="43131"/>
                    </a:moveTo>
                    <a:lnTo>
                      <a:pt x="64157" y="40422"/>
                    </a:lnTo>
                    <a:lnTo>
                      <a:pt x="65851" y="37150"/>
                    </a:lnTo>
                    <a:lnTo>
                      <a:pt x="302" y="3292"/>
                    </a:lnTo>
                    <a:lnTo>
                      <a:pt x="1997" y="19"/>
                    </a:lnTo>
                    <a:lnTo>
                      <a:pt x="67546" y="33872"/>
                    </a:lnTo>
                    <a:lnTo>
                      <a:pt x="69240" y="3059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A8C88642-4D15-23A1-720C-BF97CDDA7DA5}"/>
                  </a:ext>
                </a:extLst>
              </p:cNvPr>
              <p:cNvSpPr/>
              <p:nvPr/>
            </p:nvSpPr>
            <p:spPr>
              <a:xfrm>
                <a:off x="7338613" y="3194751"/>
                <a:ext cx="84902" cy="34462"/>
              </a:xfrm>
              <a:custGeom>
                <a:avLst/>
                <a:gdLst>
                  <a:gd name="connsiteX0" fmla="*/ 85203 w 84902"/>
                  <a:gd name="connsiteY0" fmla="*/ 34487 h 34462"/>
                  <a:gd name="connsiteX1" fmla="*/ 67726 w 84902"/>
                  <a:gd name="connsiteY1" fmla="*/ 33626 h 34462"/>
                  <a:gd name="connsiteX2" fmla="*/ 69065 w 84902"/>
                  <a:gd name="connsiteY2" fmla="*/ 30190 h 34462"/>
                  <a:gd name="connsiteX3" fmla="*/ 300 w 84902"/>
                  <a:gd name="connsiteY3" fmla="*/ 3461 h 34462"/>
                  <a:gd name="connsiteX4" fmla="*/ 1635 w 84902"/>
                  <a:gd name="connsiteY4" fmla="*/ 24 h 34462"/>
                  <a:gd name="connsiteX5" fmla="*/ 70400 w 84902"/>
                  <a:gd name="connsiteY5" fmla="*/ 26753 h 34462"/>
                  <a:gd name="connsiteX6" fmla="*/ 71739 w 84902"/>
                  <a:gd name="connsiteY6" fmla="*/ 23316 h 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02" h="34462">
                    <a:moveTo>
                      <a:pt x="85203" y="34487"/>
                    </a:moveTo>
                    <a:lnTo>
                      <a:pt x="67726" y="33626"/>
                    </a:lnTo>
                    <a:lnTo>
                      <a:pt x="69065" y="30190"/>
                    </a:lnTo>
                    <a:lnTo>
                      <a:pt x="300" y="3461"/>
                    </a:lnTo>
                    <a:lnTo>
                      <a:pt x="1635" y="24"/>
                    </a:lnTo>
                    <a:lnTo>
                      <a:pt x="70400" y="26753"/>
                    </a:lnTo>
                    <a:lnTo>
                      <a:pt x="71739" y="2331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84385C05-9B0C-21A4-5066-8492E907C83C}"/>
                  </a:ext>
                </a:extLst>
              </p:cNvPr>
              <p:cNvSpPr/>
              <p:nvPr/>
            </p:nvSpPr>
            <p:spPr>
              <a:xfrm>
                <a:off x="7351061" y="3157448"/>
                <a:ext cx="87713" cy="26424"/>
              </a:xfrm>
              <a:custGeom>
                <a:avLst/>
                <a:gdLst>
                  <a:gd name="connsiteX0" fmla="*/ 88012 w 87713"/>
                  <a:gd name="connsiteY0" fmla="*/ 25456 h 26424"/>
                  <a:gd name="connsiteX1" fmla="*/ 70539 w 87713"/>
                  <a:gd name="connsiteY1" fmla="*/ 26453 h 26424"/>
                  <a:gd name="connsiteX2" fmla="*/ 71505 w 87713"/>
                  <a:gd name="connsiteY2" fmla="*/ 22893 h 26424"/>
                  <a:gd name="connsiteX3" fmla="*/ 299 w 87713"/>
                  <a:gd name="connsiteY3" fmla="*/ 3588 h 26424"/>
                  <a:gd name="connsiteX4" fmla="*/ 1264 w 87713"/>
                  <a:gd name="connsiteY4" fmla="*/ 29 h 26424"/>
                  <a:gd name="connsiteX5" fmla="*/ 72471 w 87713"/>
                  <a:gd name="connsiteY5" fmla="*/ 19333 h 26424"/>
                  <a:gd name="connsiteX6" fmla="*/ 73436 w 87713"/>
                  <a:gd name="connsiteY6" fmla="*/ 15778 h 2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13" h="26424">
                    <a:moveTo>
                      <a:pt x="88012" y="25456"/>
                    </a:moveTo>
                    <a:lnTo>
                      <a:pt x="70539" y="26453"/>
                    </a:lnTo>
                    <a:lnTo>
                      <a:pt x="71505" y="22893"/>
                    </a:lnTo>
                    <a:lnTo>
                      <a:pt x="299" y="3588"/>
                    </a:lnTo>
                    <a:lnTo>
                      <a:pt x="1264" y="29"/>
                    </a:lnTo>
                    <a:lnTo>
                      <a:pt x="72471" y="19333"/>
                    </a:lnTo>
                    <a:lnTo>
                      <a:pt x="73436" y="1577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 304">
                <a:extLst>
                  <a:ext uri="{FF2B5EF4-FFF2-40B4-BE49-F238E27FC236}">
                    <a16:creationId xmlns:a16="http://schemas.microsoft.com/office/drawing/2014/main" id="{EC6F2B74-54DF-4503-9953-DF5C271B3A5E}"/>
                  </a:ext>
                </a:extLst>
              </p:cNvPr>
              <p:cNvSpPr/>
              <p:nvPr/>
            </p:nvSpPr>
            <p:spPr>
              <a:xfrm>
                <a:off x="7359502" y="3119070"/>
                <a:ext cx="89539" cy="18949"/>
              </a:xfrm>
              <a:custGeom>
                <a:avLst/>
                <a:gdLst>
                  <a:gd name="connsiteX0" fmla="*/ 89837 w 89539"/>
                  <a:gd name="connsiteY0" fmla="*/ 16147 h 18949"/>
                  <a:gd name="connsiteX1" fmla="*/ 72570 w 89539"/>
                  <a:gd name="connsiteY1" fmla="*/ 18983 h 18949"/>
                  <a:gd name="connsiteX2" fmla="*/ 73153 w 89539"/>
                  <a:gd name="connsiteY2" fmla="*/ 15342 h 18949"/>
                  <a:gd name="connsiteX3" fmla="*/ 297 w 89539"/>
                  <a:gd name="connsiteY3" fmla="*/ 3675 h 18949"/>
                  <a:gd name="connsiteX4" fmla="*/ 885 w 89539"/>
                  <a:gd name="connsiteY4" fmla="*/ 33 h 18949"/>
                  <a:gd name="connsiteX5" fmla="*/ 73736 w 89539"/>
                  <a:gd name="connsiteY5" fmla="*/ 11700 h 18949"/>
                  <a:gd name="connsiteX6" fmla="*/ 74319 w 89539"/>
                  <a:gd name="connsiteY6" fmla="*/ 8063 h 18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18949">
                    <a:moveTo>
                      <a:pt x="89837" y="16147"/>
                    </a:moveTo>
                    <a:lnTo>
                      <a:pt x="72570" y="18983"/>
                    </a:lnTo>
                    <a:lnTo>
                      <a:pt x="73153" y="15342"/>
                    </a:lnTo>
                    <a:lnTo>
                      <a:pt x="297" y="3675"/>
                    </a:lnTo>
                    <a:lnTo>
                      <a:pt x="885" y="33"/>
                    </a:lnTo>
                    <a:lnTo>
                      <a:pt x="73736" y="11700"/>
                    </a:lnTo>
                    <a:lnTo>
                      <a:pt x="74319" y="806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87B09C83-C315-0ECA-22EC-F55235EFB9A7}"/>
                  </a:ext>
                </a:extLst>
              </p:cNvPr>
              <p:cNvSpPr/>
              <p:nvPr/>
            </p:nvSpPr>
            <p:spPr>
              <a:xfrm>
                <a:off x="7363847" y="3080046"/>
                <a:ext cx="90355" cy="11266"/>
              </a:xfrm>
              <a:custGeom>
                <a:avLst/>
                <a:gdLst>
                  <a:gd name="connsiteX0" fmla="*/ 90652 w 90355"/>
                  <a:gd name="connsiteY0" fmla="*/ 6661 h 11266"/>
                  <a:gd name="connsiteX1" fmla="*/ 73781 w 90355"/>
                  <a:gd name="connsiteY1" fmla="*/ 11304 h 11266"/>
                  <a:gd name="connsiteX2" fmla="*/ 73977 w 90355"/>
                  <a:gd name="connsiteY2" fmla="*/ 7626 h 11266"/>
                  <a:gd name="connsiteX3" fmla="*/ 297 w 90355"/>
                  <a:gd name="connsiteY3" fmla="*/ 3721 h 11266"/>
                  <a:gd name="connsiteX4" fmla="*/ 493 w 90355"/>
                  <a:gd name="connsiteY4" fmla="*/ 38 h 11266"/>
                  <a:gd name="connsiteX5" fmla="*/ 74173 w 90355"/>
                  <a:gd name="connsiteY5" fmla="*/ 3944 h 11266"/>
                  <a:gd name="connsiteX6" fmla="*/ 74368 w 90355"/>
                  <a:gd name="connsiteY6" fmla="*/ 261 h 1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55" h="11266">
                    <a:moveTo>
                      <a:pt x="90652" y="6661"/>
                    </a:moveTo>
                    <a:lnTo>
                      <a:pt x="73781" y="11304"/>
                    </a:lnTo>
                    <a:lnTo>
                      <a:pt x="73977" y="7626"/>
                    </a:lnTo>
                    <a:lnTo>
                      <a:pt x="297" y="3721"/>
                    </a:lnTo>
                    <a:lnTo>
                      <a:pt x="493" y="38"/>
                    </a:lnTo>
                    <a:lnTo>
                      <a:pt x="74173" y="3944"/>
                    </a:lnTo>
                    <a:lnTo>
                      <a:pt x="74368" y="261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ABBFA087-00F6-C852-188D-2EB994AEE709}"/>
                  </a:ext>
                </a:extLst>
              </p:cNvPr>
              <p:cNvSpPr/>
              <p:nvPr/>
            </p:nvSpPr>
            <p:spPr>
              <a:xfrm>
                <a:off x="7363847" y="3033238"/>
                <a:ext cx="90355" cy="11266"/>
              </a:xfrm>
              <a:custGeom>
                <a:avLst/>
                <a:gdLst>
                  <a:gd name="connsiteX0" fmla="*/ 90652 w 90355"/>
                  <a:gd name="connsiteY0" fmla="*/ 4687 h 11266"/>
                  <a:gd name="connsiteX1" fmla="*/ 74368 w 90355"/>
                  <a:gd name="connsiteY1" fmla="*/ 11087 h 11266"/>
                  <a:gd name="connsiteX2" fmla="*/ 74173 w 90355"/>
                  <a:gd name="connsiteY2" fmla="*/ 7404 h 11266"/>
                  <a:gd name="connsiteX3" fmla="*/ 493 w 90355"/>
                  <a:gd name="connsiteY3" fmla="*/ 11310 h 11266"/>
                  <a:gd name="connsiteX4" fmla="*/ 297 w 90355"/>
                  <a:gd name="connsiteY4" fmla="*/ 7627 h 11266"/>
                  <a:gd name="connsiteX5" fmla="*/ 73977 w 90355"/>
                  <a:gd name="connsiteY5" fmla="*/ 3722 h 11266"/>
                  <a:gd name="connsiteX6" fmla="*/ 73781 w 90355"/>
                  <a:gd name="connsiteY6" fmla="*/ 44 h 1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55" h="11266">
                    <a:moveTo>
                      <a:pt x="90652" y="4687"/>
                    </a:moveTo>
                    <a:lnTo>
                      <a:pt x="74368" y="11087"/>
                    </a:lnTo>
                    <a:lnTo>
                      <a:pt x="74173" y="7404"/>
                    </a:lnTo>
                    <a:lnTo>
                      <a:pt x="493" y="11310"/>
                    </a:lnTo>
                    <a:lnTo>
                      <a:pt x="297" y="7627"/>
                    </a:lnTo>
                    <a:lnTo>
                      <a:pt x="73977" y="3722"/>
                    </a:lnTo>
                    <a:lnTo>
                      <a:pt x="73781" y="44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 307">
                <a:extLst>
                  <a:ext uri="{FF2B5EF4-FFF2-40B4-BE49-F238E27FC236}">
                    <a16:creationId xmlns:a16="http://schemas.microsoft.com/office/drawing/2014/main" id="{3D1630E7-53E4-5E4D-E1F2-AE599C57252F}"/>
                  </a:ext>
                </a:extLst>
              </p:cNvPr>
              <p:cNvSpPr/>
              <p:nvPr/>
            </p:nvSpPr>
            <p:spPr>
              <a:xfrm>
                <a:off x="7359502" y="2986531"/>
                <a:ext cx="89539" cy="18949"/>
              </a:xfrm>
              <a:custGeom>
                <a:avLst/>
                <a:gdLst>
                  <a:gd name="connsiteX0" fmla="*/ 89837 w 89539"/>
                  <a:gd name="connsiteY0" fmla="*/ 2884 h 18949"/>
                  <a:gd name="connsiteX1" fmla="*/ 74319 w 89539"/>
                  <a:gd name="connsiteY1" fmla="*/ 10969 h 18949"/>
                  <a:gd name="connsiteX2" fmla="*/ 73736 w 89539"/>
                  <a:gd name="connsiteY2" fmla="*/ 7332 h 18949"/>
                  <a:gd name="connsiteX3" fmla="*/ 885 w 89539"/>
                  <a:gd name="connsiteY3" fmla="*/ 18998 h 18949"/>
                  <a:gd name="connsiteX4" fmla="*/ 297 w 89539"/>
                  <a:gd name="connsiteY4" fmla="*/ 15357 h 18949"/>
                  <a:gd name="connsiteX5" fmla="*/ 73153 w 89539"/>
                  <a:gd name="connsiteY5" fmla="*/ 3690 h 18949"/>
                  <a:gd name="connsiteX6" fmla="*/ 72570 w 89539"/>
                  <a:gd name="connsiteY6" fmla="*/ 49 h 18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18949">
                    <a:moveTo>
                      <a:pt x="89837" y="2884"/>
                    </a:moveTo>
                    <a:lnTo>
                      <a:pt x="74319" y="10969"/>
                    </a:lnTo>
                    <a:lnTo>
                      <a:pt x="73736" y="7332"/>
                    </a:lnTo>
                    <a:lnTo>
                      <a:pt x="885" y="18998"/>
                    </a:lnTo>
                    <a:lnTo>
                      <a:pt x="297" y="15357"/>
                    </a:lnTo>
                    <a:lnTo>
                      <a:pt x="73153" y="3690"/>
                    </a:lnTo>
                    <a:lnTo>
                      <a:pt x="72570" y="4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0299E316-4034-4663-AB9E-191351C912C8}"/>
                  </a:ext>
                </a:extLst>
              </p:cNvPr>
              <p:cNvSpPr/>
              <p:nvPr/>
            </p:nvSpPr>
            <p:spPr>
              <a:xfrm>
                <a:off x="7351061" y="2940679"/>
                <a:ext cx="87713" cy="26424"/>
              </a:xfrm>
              <a:custGeom>
                <a:avLst/>
                <a:gdLst>
                  <a:gd name="connsiteX0" fmla="*/ 88012 w 87713"/>
                  <a:gd name="connsiteY0" fmla="*/ 1050 h 26424"/>
                  <a:gd name="connsiteX1" fmla="*/ 73436 w 87713"/>
                  <a:gd name="connsiteY1" fmla="*/ 10728 h 26424"/>
                  <a:gd name="connsiteX2" fmla="*/ 72471 w 87713"/>
                  <a:gd name="connsiteY2" fmla="*/ 7173 h 26424"/>
                  <a:gd name="connsiteX3" fmla="*/ 1264 w 87713"/>
                  <a:gd name="connsiteY3" fmla="*/ 26478 h 26424"/>
                  <a:gd name="connsiteX4" fmla="*/ 299 w 87713"/>
                  <a:gd name="connsiteY4" fmla="*/ 22918 h 26424"/>
                  <a:gd name="connsiteX5" fmla="*/ 71505 w 87713"/>
                  <a:gd name="connsiteY5" fmla="*/ 3613 h 26424"/>
                  <a:gd name="connsiteX6" fmla="*/ 70539 w 87713"/>
                  <a:gd name="connsiteY6" fmla="*/ 53 h 2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13" h="26424">
                    <a:moveTo>
                      <a:pt x="88012" y="1050"/>
                    </a:moveTo>
                    <a:lnTo>
                      <a:pt x="73436" y="10728"/>
                    </a:lnTo>
                    <a:lnTo>
                      <a:pt x="72471" y="7173"/>
                    </a:lnTo>
                    <a:lnTo>
                      <a:pt x="1264" y="26478"/>
                    </a:lnTo>
                    <a:lnTo>
                      <a:pt x="299" y="22918"/>
                    </a:lnTo>
                    <a:lnTo>
                      <a:pt x="71505" y="3613"/>
                    </a:lnTo>
                    <a:lnTo>
                      <a:pt x="70539" y="5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C4D080EB-97EC-654F-E133-8388AEFBB2FF}"/>
                  </a:ext>
                </a:extLst>
              </p:cNvPr>
              <p:cNvSpPr/>
              <p:nvPr/>
            </p:nvSpPr>
            <p:spPr>
              <a:xfrm>
                <a:off x="7338613" y="2895337"/>
                <a:ext cx="84902" cy="34462"/>
              </a:xfrm>
              <a:custGeom>
                <a:avLst/>
                <a:gdLst>
                  <a:gd name="connsiteX0" fmla="*/ 85203 w 84902"/>
                  <a:gd name="connsiteY0" fmla="*/ 58 h 34462"/>
                  <a:gd name="connsiteX1" fmla="*/ 71739 w 84902"/>
                  <a:gd name="connsiteY1" fmla="*/ 11229 h 34462"/>
                  <a:gd name="connsiteX2" fmla="*/ 70400 w 84902"/>
                  <a:gd name="connsiteY2" fmla="*/ 7792 h 34462"/>
                  <a:gd name="connsiteX3" fmla="*/ 1635 w 84902"/>
                  <a:gd name="connsiteY3" fmla="*/ 34521 h 34462"/>
                  <a:gd name="connsiteX4" fmla="*/ 300 w 84902"/>
                  <a:gd name="connsiteY4" fmla="*/ 31084 h 34462"/>
                  <a:gd name="connsiteX5" fmla="*/ 69065 w 84902"/>
                  <a:gd name="connsiteY5" fmla="*/ 4355 h 34462"/>
                  <a:gd name="connsiteX6" fmla="*/ 67726 w 84902"/>
                  <a:gd name="connsiteY6" fmla="*/ 918 h 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02" h="34462">
                    <a:moveTo>
                      <a:pt x="85203" y="58"/>
                    </a:moveTo>
                    <a:lnTo>
                      <a:pt x="71739" y="11229"/>
                    </a:lnTo>
                    <a:lnTo>
                      <a:pt x="70400" y="7792"/>
                    </a:lnTo>
                    <a:lnTo>
                      <a:pt x="1635" y="34521"/>
                    </a:lnTo>
                    <a:lnTo>
                      <a:pt x="300" y="31084"/>
                    </a:lnTo>
                    <a:lnTo>
                      <a:pt x="69065" y="4355"/>
                    </a:lnTo>
                    <a:lnTo>
                      <a:pt x="67726" y="91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D05EA864-8C89-9AEE-FF4B-F8A958A0336A}"/>
                  </a:ext>
                </a:extLst>
              </p:cNvPr>
              <p:cNvSpPr/>
              <p:nvPr/>
            </p:nvSpPr>
            <p:spPr>
              <a:xfrm>
                <a:off x="7322297" y="2850885"/>
                <a:ext cx="81145" cy="43109"/>
              </a:xfrm>
              <a:custGeom>
                <a:avLst/>
                <a:gdLst>
                  <a:gd name="connsiteX0" fmla="*/ 81447 w 81145"/>
                  <a:gd name="connsiteY0" fmla="*/ 63 h 43109"/>
                  <a:gd name="connsiteX1" fmla="*/ 69240 w 81145"/>
                  <a:gd name="connsiteY1" fmla="*/ 12592 h 43109"/>
                  <a:gd name="connsiteX2" fmla="*/ 67546 w 81145"/>
                  <a:gd name="connsiteY2" fmla="*/ 9319 h 43109"/>
                  <a:gd name="connsiteX3" fmla="*/ 1997 w 81145"/>
                  <a:gd name="connsiteY3" fmla="*/ 43172 h 43109"/>
                  <a:gd name="connsiteX4" fmla="*/ 302 w 81145"/>
                  <a:gd name="connsiteY4" fmla="*/ 39899 h 43109"/>
                  <a:gd name="connsiteX5" fmla="*/ 65851 w 81145"/>
                  <a:gd name="connsiteY5" fmla="*/ 6042 h 43109"/>
                  <a:gd name="connsiteX6" fmla="*/ 64157 w 81145"/>
                  <a:gd name="connsiteY6" fmla="*/ 2768 h 4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145" h="43109">
                    <a:moveTo>
                      <a:pt x="81447" y="63"/>
                    </a:moveTo>
                    <a:lnTo>
                      <a:pt x="69240" y="12592"/>
                    </a:lnTo>
                    <a:lnTo>
                      <a:pt x="67546" y="9319"/>
                    </a:lnTo>
                    <a:lnTo>
                      <a:pt x="1997" y="43172"/>
                    </a:lnTo>
                    <a:lnTo>
                      <a:pt x="302" y="39899"/>
                    </a:lnTo>
                    <a:lnTo>
                      <a:pt x="65851" y="6042"/>
                    </a:lnTo>
                    <a:lnTo>
                      <a:pt x="64157" y="276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BDDC095F-BF79-6439-5B02-58D98074A806}"/>
                  </a:ext>
                </a:extLst>
              </p:cNvPr>
              <p:cNvSpPr/>
              <p:nvPr/>
            </p:nvSpPr>
            <p:spPr>
              <a:xfrm>
                <a:off x="7302311" y="2808814"/>
                <a:ext cx="76458" cy="51281"/>
              </a:xfrm>
              <a:custGeom>
                <a:avLst/>
                <a:gdLst>
                  <a:gd name="connsiteX0" fmla="*/ 76763 w 76458"/>
                  <a:gd name="connsiteY0" fmla="*/ 67 h 51281"/>
                  <a:gd name="connsiteX1" fmla="*/ 65954 w 76458"/>
                  <a:gd name="connsiteY1" fmla="*/ 13820 h 51281"/>
                  <a:gd name="connsiteX2" fmla="*/ 63923 w 76458"/>
                  <a:gd name="connsiteY2" fmla="*/ 10742 h 51281"/>
                  <a:gd name="connsiteX3" fmla="*/ 2336 w 76458"/>
                  <a:gd name="connsiteY3" fmla="*/ 51349 h 51281"/>
                  <a:gd name="connsiteX4" fmla="*/ 305 w 76458"/>
                  <a:gd name="connsiteY4" fmla="*/ 48272 h 51281"/>
                  <a:gd name="connsiteX5" fmla="*/ 61891 w 76458"/>
                  <a:gd name="connsiteY5" fmla="*/ 7665 h 51281"/>
                  <a:gd name="connsiteX6" fmla="*/ 59855 w 76458"/>
                  <a:gd name="connsiteY6" fmla="*/ 4588 h 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458" h="51281">
                    <a:moveTo>
                      <a:pt x="76763" y="67"/>
                    </a:moveTo>
                    <a:lnTo>
                      <a:pt x="65954" y="13820"/>
                    </a:lnTo>
                    <a:lnTo>
                      <a:pt x="63923" y="10742"/>
                    </a:lnTo>
                    <a:lnTo>
                      <a:pt x="2336" y="51349"/>
                    </a:lnTo>
                    <a:lnTo>
                      <a:pt x="305" y="48272"/>
                    </a:lnTo>
                    <a:lnTo>
                      <a:pt x="61891" y="7665"/>
                    </a:lnTo>
                    <a:lnTo>
                      <a:pt x="59855" y="458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 312">
                <a:extLst>
                  <a:ext uri="{FF2B5EF4-FFF2-40B4-BE49-F238E27FC236}">
                    <a16:creationId xmlns:a16="http://schemas.microsoft.com/office/drawing/2014/main" id="{A4465453-EBCF-E745-B411-D8A4F4B50E98}"/>
                  </a:ext>
                </a:extLst>
              </p:cNvPr>
              <p:cNvSpPr/>
              <p:nvPr/>
            </p:nvSpPr>
            <p:spPr>
              <a:xfrm>
                <a:off x="7278867" y="2769602"/>
                <a:ext cx="70910" cy="58885"/>
              </a:xfrm>
              <a:custGeom>
                <a:avLst/>
                <a:gdLst>
                  <a:gd name="connsiteX0" fmla="*/ 71218 w 70910"/>
                  <a:gd name="connsiteY0" fmla="*/ 71 h 58885"/>
                  <a:gd name="connsiteX1" fmla="*/ 61926 w 70910"/>
                  <a:gd name="connsiteY1" fmla="*/ 14892 h 58885"/>
                  <a:gd name="connsiteX2" fmla="*/ 59580 w 70910"/>
                  <a:gd name="connsiteY2" fmla="*/ 12048 h 58885"/>
                  <a:gd name="connsiteX3" fmla="*/ 2654 w 70910"/>
                  <a:gd name="connsiteY3" fmla="*/ 58957 h 58885"/>
                  <a:gd name="connsiteX4" fmla="*/ 308 w 70910"/>
                  <a:gd name="connsiteY4" fmla="*/ 56112 h 58885"/>
                  <a:gd name="connsiteX5" fmla="*/ 57235 w 70910"/>
                  <a:gd name="connsiteY5" fmla="*/ 9203 h 58885"/>
                  <a:gd name="connsiteX6" fmla="*/ 54889 w 70910"/>
                  <a:gd name="connsiteY6" fmla="*/ 6359 h 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910" h="58885">
                    <a:moveTo>
                      <a:pt x="71218" y="71"/>
                    </a:moveTo>
                    <a:lnTo>
                      <a:pt x="61926" y="14892"/>
                    </a:lnTo>
                    <a:lnTo>
                      <a:pt x="59580" y="12048"/>
                    </a:lnTo>
                    <a:lnTo>
                      <a:pt x="2654" y="58957"/>
                    </a:lnTo>
                    <a:lnTo>
                      <a:pt x="308" y="56112"/>
                    </a:lnTo>
                    <a:lnTo>
                      <a:pt x="57235" y="9203"/>
                    </a:lnTo>
                    <a:lnTo>
                      <a:pt x="54889" y="635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 313">
                <a:extLst>
                  <a:ext uri="{FF2B5EF4-FFF2-40B4-BE49-F238E27FC236}">
                    <a16:creationId xmlns:a16="http://schemas.microsoft.com/office/drawing/2014/main" id="{F18E77E1-AF13-C467-07E3-ECAFB7AC11B6}"/>
                  </a:ext>
                </a:extLst>
              </p:cNvPr>
              <p:cNvSpPr/>
              <p:nvPr/>
            </p:nvSpPr>
            <p:spPr>
              <a:xfrm>
                <a:off x="7252234" y="2733695"/>
                <a:ext cx="64556" cy="65829"/>
              </a:xfrm>
              <a:custGeom>
                <a:avLst/>
                <a:gdLst>
                  <a:gd name="connsiteX0" fmla="*/ 64868 w 64556"/>
                  <a:gd name="connsiteY0" fmla="*/ 75 h 65829"/>
                  <a:gd name="connsiteX1" fmla="*/ 57206 w 64556"/>
                  <a:gd name="connsiteY1" fmla="*/ 15798 h 65829"/>
                  <a:gd name="connsiteX2" fmla="*/ 54569 w 64556"/>
                  <a:gd name="connsiteY2" fmla="*/ 13219 h 65829"/>
                  <a:gd name="connsiteX3" fmla="*/ 2948 w 64556"/>
                  <a:gd name="connsiteY3" fmla="*/ 65904 h 65829"/>
                  <a:gd name="connsiteX4" fmla="*/ 311 w 64556"/>
                  <a:gd name="connsiteY4" fmla="*/ 63325 h 65829"/>
                  <a:gd name="connsiteX5" fmla="*/ 51932 w 64556"/>
                  <a:gd name="connsiteY5" fmla="*/ 10640 h 65829"/>
                  <a:gd name="connsiteX6" fmla="*/ 49299 w 64556"/>
                  <a:gd name="connsiteY6" fmla="*/ 8060 h 65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556" h="65829">
                    <a:moveTo>
                      <a:pt x="64868" y="75"/>
                    </a:moveTo>
                    <a:lnTo>
                      <a:pt x="57206" y="15798"/>
                    </a:lnTo>
                    <a:lnTo>
                      <a:pt x="54569" y="13219"/>
                    </a:lnTo>
                    <a:lnTo>
                      <a:pt x="2948" y="65904"/>
                    </a:lnTo>
                    <a:lnTo>
                      <a:pt x="311" y="63325"/>
                    </a:lnTo>
                    <a:lnTo>
                      <a:pt x="51932" y="10640"/>
                    </a:lnTo>
                    <a:lnTo>
                      <a:pt x="49299" y="806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 314">
                <a:extLst>
                  <a:ext uri="{FF2B5EF4-FFF2-40B4-BE49-F238E27FC236}">
                    <a16:creationId xmlns:a16="http://schemas.microsoft.com/office/drawing/2014/main" id="{922BC346-9771-6D54-897C-E3D2FD6C4210}"/>
                  </a:ext>
                </a:extLst>
              </p:cNvPr>
              <p:cNvSpPr/>
              <p:nvPr/>
            </p:nvSpPr>
            <p:spPr>
              <a:xfrm>
                <a:off x="7222719" y="2701500"/>
                <a:ext cx="57459" cy="72034"/>
              </a:xfrm>
              <a:custGeom>
                <a:avLst/>
                <a:gdLst>
                  <a:gd name="connsiteX0" fmla="*/ 57775 w 57459"/>
                  <a:gd name="connsiteY0" fmla="*/ 78 h 72034"/>
                  <a:gd name="connsiteX1" fmla="*/ 51831 w 57459"/>
                  <a:gd name="connsiteY1" fmla="*/ 16526 h 72034"/>
                  <a:gd name="connsiteX2" fmla="*/ 48934 w 57459"/>
                  <a:gd name="connsiteY2" fmla="*/ 14242 h 72034"/>
                  <a:gd name="connsiteX3" fmla="*/ 3212 w 57459"/>
                  <a:gd name="connsiteY3" fmla="*/ 72112 h 72034"/>
                  <a:gd name="connsiteX4" fmla="*/ 315 w 57459"/>
                  <a:gd name="connsiteY4" fmla="*/ 69828 h 72034"/>
                  <a:gd name="connsiteX5" fmla="*/ 46041 w 57459"/>
                  <a:gd name="connsiteY5" fmla="*/ 11957 h 72034"/>
                  <a:gd name="connsiteX6" fmla="*/ 43144 w 57459"/>
                  <a:gd name="connsiteY6" fmla="*/ 9672 h 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9" h="72034">
                    <a:moveTo>
                      <a:pt x="57775" y="78"/>
                    </a:moveTo>
                    <a:lnTo>
                      <a:pt x="51831" y="16526"/>
                    </a:lnTo>
                    <a:lnTo>
                      <a:pt x="48934" y="14242"/>
                    </a:lnTo>
                    <a:lnTo>
                      <a:pt x="3212" y="72112"/>
                    </a:lnTo>
                    <a:lnTo>
                      <a:pt x="315" y="69828"/>
                    </a:lnTo>
                    <a:lnTo>
                      <a:pt x="46041" y="11957"/>
                    </a:lnTo>
                    <a:lnTo>
                      <a:pt x="43144" y="967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ADCC77DB-61CF-4194-E311-AC6E080BBD68}"/>
                  </a:ext>
                </a:extLst>
              </p:cNvPr>
              <p:cNvSpPr/>
              <p:nvPr/>
            </p:nvSpPr>
            <p:spPr>
              <a:xfrm>
                <a:off x="7190652" y="2673385"/>
                <a:ext cx="49707" cy="77427"/>
              </a:xfrm>
              <a:custGeom>
                <a:avLst/>
                <a:gdLst>
                  <a:gd name="connsiteX0" fmla="*/ 50027 w 49707"/>
                  <a:gd name="connsiteY0" fmla="*/ 81 h 77427"/>
                  <a:gd name="connsiteX1" fmla="*/ 45863 w 49707"/>
                  <a:gd name="connsiteY1" fmla="*/ 17068 h 77427"/>
                  <a:gd name="connsiteX2" fmla="*/ 42743 w 49707"/>
                  <a:gd name="connsiteY2" fmla="*/ 15104 h 77427"/>
                  <a:gd name="connsiteX3" fmla="*/ 3439 w 49707"/>
                  <a:gd name="connsiteY3" fmla="*/ 77509 h 77427"/>
                  <a:gd name="connsiteX4" fmla="*/ 319 w 49707"/>
                  <a:gd name="connsiteY4" fmla="*/ 75545 h 77427"/>
                  <a:gd name="connsiteX5" fmla="*/ 39623 w 49707"/>
                  <a:gd name="connsiteY5" fmla="*/ 13140 h 77427"/>
                  <a:gd name="connsiteX6" fmla="*/ 36499 w 49707"/>
                  <a:gd name="connsiteY6" fmla="*/ 11177 h 7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07" h="77427">
                    <a:moveTo>
                      <a:pt x="50027" y="81"/>
                    </a:moveTo>
                    <a:lnTo>
                      <a:pt x="45863" y="17068"/>
                    </a:lnTo>
                    <a:lnTo>
                      <a:pt x="42743" y="15104"/>
                    </a:lnTo>
                    <a:lnTo>
                      <a:pt x="3439" y="77509"/>
                    </a:lnTo>
                    <a:lnTo>
                      <a:pt x="319" y="75545"/>
                    </a:lnTo>
                    <a:lnTo>
                      <a:pt x="39623" y="13140"/>
                    </a:lnTo>
                    <a:lnTo>
                      <a:pt x="36499" y="11177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 316">
                <a:extLst>
                  <a:ext uri="{FF2B5EF4-FFF2-40B4-BE49-F238E27FC236}">
                    <a16:creationId xmlns:a16="http://schemas.microsoft.com/office/drawing/2014/main" id="{62E15B6A-54EC-B0CF-8A15-92B449C4D33C}"/>
                  </a:ext>
                </a:extLst>
              </p:cNvPr>
              <p:cNvSpPr/>
              <p:nvPr/>
            </p:nvSpPr>
            <p:spPr>
              <a:xfrm>
                <a:off x="7156395" y="2649670"/>
                <a:ext cx="41381" cy="81945"/>
              </a:xfrm>
              <a:custGeom>
                <a:avLst/>
                <a:gdLst>
                  <a:gd name="connsiteX0" fmla="*/ 41705 w 41381"/>
                  <a:gd name="connsiteY0" fmla="*/ 84 h 81945"/>
                  <a:gd name="connsiteX1" fmla="*/ 39382 w 41381"/>
                  <a:gd name="connsiteY1" fmla="*/ 17417 h 81945"/>
                  <a:gd name="connsiteX2" fmla="*/ 36066 w 41381"/>
                  <a:gd name="connsiteY2" fmla="*/ 15796 h 81945"/>
                  <a:gd name="connsiteX3" fmla="*/ 3639 w 41381"/>
                  <a:gd name="connsiteY3" fmla="*/ 82029 h 81945"/>
                  <a:gd name="connsiteX4" fmla="*/ 323 w 41381"/>
                  <a:gd name="connsiteY4" fmla="*/ 80409 h 81945"/>
                  <a:gd name="connsiteX5" fmla="*/ 32754 w 41381"/>
                  <a:gd name="connsiteY5" fmla="*/ 14176 h 81945"/>
                  <a:gd name="connsiteX6" fmla="*/ 29438 w 41381"/>
                  <a:gd name="connsiteY6" fmla="*/ 12555 h 8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381" h="81945">
                    <a:moveTo>
                      <a:pt x="41705" y="84"/>
                    </a:moveTo>
                    <a:lnTo>
                      <a:pt x="39382" y="17417"/>
                    </a:lnTo>
                    <a:lnTo>
                      <a:pt x="36066" y="15796"/>
                    </a:lnTo>
                    <a:lnTo>
                      <a:pt x="3639" y="82029"/>
                    </a:lnTo>
                    <a:lnTo>
                      <a:pt x="323" y="80409"/>
                    </a:lnTo>
                    <a:lnTo>
                      <a:pt x="32754" y="14176"/>
                    </a:lnTo>
                    <a:lnTo>
                      <a:pt x="29438" y="1255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 317">
                <a:extLst>
                  <a:ext uri="{FF2B5EF4-FFF2-40B4-BE49-F238E27FC236}">
                    <a16:creationId xmlns:a16="http://schemas.microsoft.com/office/drawing/2014/main" id="{5F50DC4B-0E22-1213-D159-677128C6FE56}"/>
                  </a:ext>
                </a:extLst>
              </p:cNvPr>
              <p:cNvSpPr/>
              <p:nvPr/>
            </p:nvSpPr>
            <p:spPr>
              <a:xfrm>
                <a:off x="7120338" y="2630628"/>
                <a:ext cx="32576" cy="85533"/>
              </a:xfrm>
              <a:custGeom>
                <a:avLst/>
                <a:gdLst>
                  <a:gd name="connsiteX0" fmla="*/ 32905 w 32576"/>
                  <a:gd name="connsiteY0" fmla="*/ 86 h 85533"/>
                  <a:gd name="connsiteX1" fmla="*/ 32445 w 32576"/>
                  <a:gd name="connsiteY1" fmla="*/ 17568 h 85533"/>
                  <a:gd name="connsiteX2" fmla="*/ 28974 w 32576"/>
                  <a:gd name="connsiteY2" fmla="*/ 16310 h 85533"/>
                  <a:gd name="connsiteX3" fmla="*/ 3794 w 32576"/>
                  <a:gd name="connsiteY3" fmla="*/ 85620 h 85533"/>
                  <a:gd name="connsiteX4" fmla="*/ 328 w 32576"/>
                  <a:gd name="connsiteY4" fmla="*/ 84361 h 85533"/>
                  <a:gd name="connsiteX5" fmla="*/ 25507 w 32576"/>
                  <a:gd name="connsiteY5" fmla="*/ 15051 h 85533"/>
                  <a:gd name="connsiteX6" fmla="*/ 22041 w 32576"/>
                  <a:gd name="connsiteY6" fmla="*/ 13793 h 8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576" h="85533">
                    <a:moveTo>
                      <a:pt x="32905" y="86"/>
                    </a:moveTo>
                    <a:lnTo>
                      <a:pt x="32445" y="17568"/>
                    </a:lnTo>
                    <a:lnTo>
                      <a:pt x="28974" y="16310"/>
                    </a:lnTo>
                    <a:lnTo>
                      <a:pt x="3794" y="85620"/>
                    </a:lnTo>
                    <a:lnTo>
                      <a:pt x="328" y="84361"/>
                    </a:lnTo>
                    <a:lnTo>
                      <a:pt x="25507" y="15051"/>
                    </a:lnTo>
                    <a:lnTo>
                      <a:pt x="22041" y="1379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6E6F374D-4BAD-2338-7133-DAD1B96EBEEE}"/>
                  </a:ext>
                </a:extLst>
              </p:cNvPr>
              <p:cNvSpPr/>
              <p:nvPr/>
            </p:nvSpPr>
            <p:spPr>
              <a:xfrm>
                <a:off x="7082888" y="2616477"/>
                <a:ext cx="24801" cy="88149"/>
              </a:xfrm>
              <a:custGeom>
                <a:avLst/>
                <a:gdLst>
                  <a:gd name="connsiteX0" fmla="*/ 23731 w 24801"/>
                  <a:gd name="connsiteY0" fmla="*/ 87 h 88149"/>
                  <a:gd name="connsiteX1" fmla="*/ 25134 w 24801"/>
                  <a:gd name="connsiteY1" fmla="*/ 17519 h 88149"/>
                  <a:gd name="connsiteX2" fmla="*/ 21554 w 24801"/>
                  <a:gd name="connsiteY2" fmla="*/ 16637 h 88149"/>
                  <a:gd name="connsiteX3" fmla="*/ 3918 w 24801"/>
                  <a:gd name="connsiteY3" fmla="*/ 88236 h 88149"/>
                  <a:gd name="connsiteX4" fmla="*/ 333 w 24801"/>
                  <a:gd name="connsiteY4" fmla="*/ 87355 h 88149"/>
                  <a:gd name="connsiteX5" fmla="*/ 17974 w 24801"/>
                  <a:gd name="connsiteY5" fmla="*/ 15756 h 88149"/>
                  <a:gd name="connsiteX6" fmla="*/ 14389 w 24801"/>
                  <a:gd name="connsiteY6" fmla="*/ 14875 h 8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01" h="88149">
                    <a:moveTo>
                      <a:pt x="23731" y="87"/>
                    </a:moveTo>
                    <a:lnTo>
                      <a:pt x="25134" y="17519"/>
                    </a:lnTo>
                    <a:lnTo>
                      <a:pt x="21554" y="16637"/>
                    </a:lnTo>
                    <a:lnTo>
                      <a:pt x="3918" y="88236"/>
                    </a:lnTo>
                    <a:lnTo>
                      <a:pt x="333" y="87355"/>
                    </a:lnTo>
                    <a:lnTo>
                      <a:pt x="17974" y="15756"/>
                    </a:lnTo>
                    <a:lnTo>
                      <a:pt x="14389" y="14875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6CC2CA7C-365A-6DC8-6972-6F0EB13B7AF5}"/>
                  </a:ext>
                </a:extLst>
              </p:cNvPr>
              <p:cNvSpPr/>
              <p:nvPr/>
            </p:nvSpPr>
            <p:spPr>
              <a:xfrm>
                <a:off x="7044472" y="2607378"/>
                <a:ext cx="17203" cy="89759"/>
              </a:xfrm>
              <a:custGeom>
                <a:avLst/>
                <a:gdLst>
                  <a:gd name="connsiteX0" fmla="*/ 14285 w 17203"/>
                  <a:gd name="connsiteY0" fmla="*/ 88 h 89759"/>
                  <a:gd name="connsiteX1" fmla="*/ 17541 w 17203"/>
                  <a:gd name="connsiteY1" fmla="*/ 17271 h 89759"/>
                  <a:gd name="connsiteX2" fmla="*/ 13884 w 17203"/>
                  <a:gd name="connsiteY2" fmla="*/ 16776 h 89759"/>
                  <a:gd name="connsiteX3" fmla="*/ 3991 w 17203"/>
                  <a:gd name="connsiteY3" fmla="*/ 89847 h 89759"/>
                  <a:gd name="connsiteX4" fmla="*/ 338 w 17203"/>
                  <a:gd name="connsiteY4" fmla="*/ 89353 h 89759"/>
                  <a:gd name="connsiteX5" fmla="*/ 10231 w 17203"/>
                  <a:gd name="connsiteY5" fmla="*/ 16282 h 89759"/>
                  <a:gd name="connsiteX6" fmla="*/ 6573 w 17203"/>
                  <a:gd name="connsiteY6" fmla="*/ 15788 h 89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03" h="89759">
                    <a:moveTo>
                      <a:pt x="14285" y="88"/>
                    </a:moveTo>
                    <a:lnTo>
                      <a:pt x="17541" y="17271"/>
                    </a:lnTo>
                    <a:lnTo>
                      <a:pt x="13884" y="16776"/>
                    </a:lnTo>
                    <a:lnTo>
                      <a:pt x="3991" y="89847"/>
                    </a:lnTo>
                    <a:lnTo>
                      <a:pt x="338" y="89353"/>
                    </a:lnTo>
                    <a:lnTo>
                      <a:pt x="10231" y="16282"/>
                    </a:lnTo>
                    <a:lnTo>
                      <a:pt x="6573" y="1578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EDD5A07F-DC53-BA8B-7FF6-137D0149FEAF}"/>
                  </a:ext>
                </a:extLst>
              </p:cNvPr>
              <p:cNvSpPr/>
              <p:nvPr/>
            </p:nvSpPr>
            <p:spPr>
              <a:xfrm>
                <a:off x="7003861" y="2603438"/>
                <a:ext cx="11063" cy="90343"/>
              </a:xfrm>
              <a:custGeom>
                <a:avLst/>
                <a:gdLst>
                  <a:gd name="connsiteX0" fmla="*/ 6332 w 11063"/>
                  <a:gd name="connsiteY0" fmla="*/ 88 h 90343"/>
                  <a:gd name="connsiteX1" fmla="*/ 11406 w 11063"/>
                  <a:gd name="connsiteY1" fmla="*/ 16825 h 90343"/>
                  <a:gd name="connsiteX2" fmla="*/ 7722 w 11063"/>
                  <a:gd name="connsiteY2" fmla="*/ 16724 h 90343"/>
                  <a:gd name="connsiteX3" fmla="*/ 5690 w 11063"/>
                  <a:gd name="connsiteY3" fmla="*/ 90432 h 90343"/>
                  <a:gd name="connsiteX4" fmla="*/ 2001 w 11063"/>
                  <a:gd name="connsiteY4" fmla="*/ 90330 h 90343"/>
                  <a:gd name="connsiteX5" fmla="*/ 4032 w 11063"/>
                  <a:gd name="connsiteY5" fmla="*/ 16622 h 90343"/>
                  <a:gd name="connsiteX6" fmla="*/ 343 w 11063"/>
                  <a:gd name="connsiteY6" fmla="*/ 16520 h 9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3" h="90343">
                    <a:moveTo>
                      <a:pt x="6332" y="88"/>
                    </a:moveTo>
                    <a:lnTo>
                      <a:pt x="11406" y="16825"/>
                    </a:lnTo>
                    <a:lnTo>
                      <a:pt x="7722" y="16724"/>
                    </a:lnTo>
                    <a:lnTo>
                      <a:pt x="5690" y="90432"/>
                    </a:lnTo>
                    <a:lnTo>
                      <a:pt x="2001" y="90330"/>
                    </a:lnTo>
                    <a:lnTo>
                      <a:pt x="4032" y="16622"/>
                    </a:lnTo>
                    <a:lnTo>
                      <a:pt x="343" y="1652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AA8E6C7F-4514-9D33-CA19-BE2C98FE76A6}"/>
                  </a:ext>
                </a:extLst>
              </p:cNvPr>
              <p:cNvSpPr/>
              <p:nvPr/>
            </p:nvSpPr>
            <p:spPr>
              <a:xfrm>
                <a:off x="6956946" y="2604701"/>
                <a:ext cx="13204" cy="90188"/>
              </a:xfrm>
              <a:custGeom>
                <a:avLst/>
                <a:gdLst>
                  <a:gd name="connsiteX0" fmla="*/ 4547 w 13204"/>
                  <a:gd name="connsiteY0" fmla="*/ 88 h 90188"/>
                  <a:gd name="connsiteX1" fmla="*/ 11380 w 13204"/>
                  <a:gd name="connsiteY1" fmla="*/ 16188 h 90188"/>
                  <a:gd name="connsiteX2" fmla="*/ 7699 w 13204"/>
                  <a:gd name="connsiteY2" fmla="*/ 16481 h 90188"/>
                  <a:gd name="connsiteX3" fmla="*/ 13553 w 13204"/>
                  <a:gd name="connsiteY3" fmla="*/ 89985 h 90188"/>
                  <a:gd name="connsiteX4" fmla="*/ 9877 w 13204"/>
                  <a:gd name="connsiteY4" fmla="*/ 90277 h 90188"/>
                  <a:gd name="connsiteX5" fmla="*/ 4024 w 13204"/>
                  <a:gd name="connsiteY5" fmla="*/ 16773 h 90188"/>
                  <a:gd name="connsiteX6" fmla="*/ 348 w 13204"/>
                  <a:gd name="connsiteY6" fmla="*/ 17066 h 90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04" h="90188">
                    <a:moveTo>
                      <a:pt x="4547" y="88"/>
                    </a:moveTo>
                    <a:lnTo>
                      <a:pt x="11380" y="16188"/>
                    </a:lnTo>
                    <a:lnTo>
                      <a:pt x="7699" y="16481"/>
                    </a:lnTo>
                    <a:lnTo>
                      <a:pt x="13553" y="89985"/>
                    </a:lnTo>
                    <a:lnTo>
                      <a:pt x="9877" y="90277"/>
                    </a:lnTo>
                    <a:lnTo>
                      <a:pt x="4024" y="16773"/>
                    </a:lnTo>
                    <a:lnTo>
                      <a:pt x="348" y="1706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118CF59C-7D47-4B46-BEAC-1441324D33FE}"/>
                  </a:ext>
                </a:extLst>
              </p:cNvPr>
              <p:cNvSpPr/>
              <p:nvPr/>
            </p:nvSpPr>
            <p:spPr>
              <a:xfrm>
                <a:off x="6910486" y="2611152"/>
                <a:ext cx="20920" cy="89105"/>
              </a:xfrm>
              <a:custGeom>
                <a:avLst/>
                <a:gdLst>
                  <a:gd name="connsiteX0" fmla="*/ 2712 w 20920"/>
                  <a:gd name="connsiteY0" fmla="*/ 88 h 89105"/>
                  <a:gd name="connsiteX1" fmla="*/ 11225 w 20920"/>
                  <a:gd name="connsiteY1" fmla="*/ 15367 h 89105"/>
                  <a:gd name="connsiteX2" fmla="*/ 7600 w 20920"/>
                  <a:gd name="connsiteY2" fmla="*/ 16050 h 89105"/>
                  <a:gd name="connsiteX3" fmla="*/ 21273 w 20920"/>
                  <a:gd name="connsiteY3" fmla="*/ 88510 h 89105"/>
                  <a:gd name="connsiteX4" fmla="*/ 17648 w 20920"/>
                  <a:gd name="connsiteY4" fmla="*/ 89193 h 89105"/>
                  <a:gd name="connsiteX5" fmla="*/ 3978 w 20920"/>
                  <a:gd name="connsiteY5" fmla="*/ 16733 h 89105"/>
                  <a:gd name="connsiteX6" fmla="*/ 353 w 20920"/>
                  <a:gd name="connsiteY6" fmla="*/ 17416 h 8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20" h="89105">
                    <a:moveTo>
                      <a:pt x="2712" y="88"/>
                    </a:moveTo>
                    <a:lnTo>
                      <a:pt x="11225" y="15367"/>
                    </a:lnTo>
                    <a:lnTo>
                      <a:pt x="7600" y="16050"/>
                    </a:lnTo>
                    <a:lnTo>
                      <a:pt x="21273" y="88510"/>
                    </a:lnTo>
                    <a:lnTo>
                      <a:pt x="17648" y="89193"/>
                    </a:lnTo>
                    <a:lnTo>
                      <a:pt x="3978" y="16733"/>
                    </a:lnTo>
                    <a:lnTo>
                      <a:pt x="353" y="1741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9A3F7725-FA8B-29FC-AF5C-7E06DAE15C7D}"/>
                  </a:ext>
                </a:extLst>
              </p:cNvPr>
              <p:cNvSpPr/>
              <p:nvPr/>
            </p:nvSpPr>
            <p:spPr>
              <a:xfrm>
                <a:off x="6865010" y="2622718"/>
                <a:ext cx="28390" cy="87004"/>
              </a:xfrm>
              <a:custGeom>
                <a:avLst/>
                <a:gdLst>
                  <a:gd name="connsiteX0" fmla="*/ 859 w 28390"/>
                  <a:gd name="connsiteY0" fmla="*/ 86 h 87004"/>
                  <a:gd name="connsiteX1" fmla="*/ 10957 w 28390"/>
                  <a:gd name="connsiteY1" fmla="*/ 14370 h 87004"/>
                  <a:gd name="connsiteX2" fmla="*/ 7422 w 28390"/>
                  <a:gd name="connsiteY2" fmla="*/ 15436 h 87004"/>
                  <a:gd name="connsiteX3" fmla="*/ 28748 w 28390"/>
                  <a:gd name="connsiteY3" fmla="*/ 86025 h 87004"/>
                  <a:gd name="connsiteX4" fmla="*/ 25218 w 28390"/>
                  <a:gd name="connsiteY4" fmla="*/ 87091 h 87004"/>
                  <a:gd name="connsiteX5" fmla="*/ 3892 w 28390"/>
                  <a:gd name="connsiteY5" fmla="*/ 16502 h 87004"/>
                  <a:gd name="connsiteX6" fmla="*/ 358 w 28390"/>
                  <a:gd name="connsiteY6" fmla="*/ 17568 h 8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90" h="87004">
                    <a:moveTo>
                      <a:pt x="859" y="86"/>
                    </a:moveTo>
                    <a:lnTo>
                      <a:pt x="10957" y="14370"/>
                    </a:lnTo>
                    <a:lnTo>
                      <a:pt x="7422" y="15436"/>
                    </a:lnTo>
                    <a:lnTo>
                      <a:pt x="28748" y="86025"/>
                    </a:lnTo>
                    <a:lnTo>
                      <a:pt x="25218" y="87091"/>
                    </a:lnTo>
                    <a:lnTo>
                      <a:pt x="3892" y="16502"/>
                    </a:lnTo>
                    <a:lnTo>
                      <a:pt x="358" y="17568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3939A852-6A13-0047-A611-92471E3D32E1}"/>
                  </a:ext>
                </a:extLst>
              </p:cNvPr>
              <p:cNvSpPr/>
              <p:nvPr/>
            </p:nvSpPr>
            <p:spPr>
              <a:xfrm>
                <a:off x="6819675" y="2639266"/>
                <a:ext cx="36899" cy="83912"/>
              </a:xfrm>
              <a:custGeom>
                <a:avLst/>
                <a:gdLst>
                  <a:gd name="connsiteX0" fmla="*/ 362 w 36899"/>
                  <a:gd name="connsiteY0" fmla="*/ 85 h 83912"/>
                  <a:gd name="connsiteX1" fmla="*/ 11923 w 36899"/>
                  <a:gd name="connsiteY1" fmla="*/ 13211 h 83912"/>
                  <a:gd name="connsiteX2" fmla="*/ 8525 w 36899"/>
                  <a:gd name="connsiteY2" fmla="*/ 14647 h 83912"/>
                  <a:gd name="connsiteX3" fmla="*/ 37261 w 36899"/>
                  <a:gd name="connsiteY3" fmla="*/ 82561 h 83912"/>
                  <a:gd name="connsiteX4" fmla="*/ 33863 w 36899"/>
                  <a:gd name="connsiteY4" fmla="*/ 83997 h 83912"/>
                  <a:gd name="connsiteX5" fmla="*/ 5127 w 36899"/>
                  <a:gd name="connsiteY5" fmla="*/ 16083 h 83912"/>
                  <a:gd name="connsiteX6" fmla="*/ 1729 w 36899"/>
                  <a:gd name="connsiteY6" fmla="*/ 17519 h 8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99" h="83912">
                    <a:moveTo>
                      <a:pt x="362" y="85"/>
                    </a:moveTo>
                    <a:lnTo>
                      <a:pt x="11923" y="13211"/>
                    </a:lnTo>
                    <a:lnTo>
                      <a:pt x="8525" y="14647"/>
                    </a:lnTo>
                    <a:lnTo>
                      <a:pt x="37261" y="82561"/>
                    </a:lnTo>
                    <a:lnTo>
                      <a:pt x="33863" y="83997"/>
                    </a:lnTo>
                    <a:lnTo>
                      <a:pt x="5127" y="16083"/>
                    </a:lnTo>
                    <a:lnTo>
                      <a:pt x="1729" y="1751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0FD80C2B-BFE2-FBDE-1FD5-B0F3CEBFEB6D}"/>
                  </a:ext>
                </a:extLst>
              </p:cNvPr>
              <p:cNvSpPr/>
              <p:nvPr/>
            </p:nvSpPr>
            <p:spPr>
              <a:xfrm>
                <a:off x="6775858" y="2660605"/>
                <a:ext cx="45484" cy="79867"/>
              </a:xfrm>
              <a:custGeom>
                <a:avLst/>
                <a:gdLst>
                  <a:gd name="connsiteX0" fmla="*/ 367 w 45484"/>
                  <a:gd name="connsiteY0" fmla="*/ 82 h 79867"/>
                  <a:gd name="connsiteX1" fmla="*/ 13261 w 45484"/>
                  <a:gd name="connsiteY1" fmla="*/ 11903 h 79867"/>
                  <a:gd name="connsiteX2" fmla="*/ 10036 w 45484"/>
                  <a:gd name="connsiteY2" fmla="*/ 13693 h 79867"/>
                  <a:gd name="connsiteX3" fmla="*/ 45851 w 45484"/>
                  <a:gd name="connsiteY3" fmla="*/ 78160 h 79867"/>
                  <a:gd name="connsiteX4" fmla="*/ 42627 w 45484"/>
                  <a:gd name="connsiteY4" fmla="*/ 79950 h 79867"/>
                  <a:gd name="connsiteX5" fmla="*/ 6811 w 45484"/>
                  <a:gd name="connsiteY5" fmla="*/ 15483 h 79867"/>
                  <a:gd name="connsiteX6" fmla="*/ 3587 w 45484"/>
                  <a:gd name="connsiteY6" fmla="*/ 17272 h 7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84" h="79867">
                    <a:moveTo>
                      <a:pt x="367" y="82"/>
                    </a:moveTo>
                    <a:lnTo>
                      <a:pt x="13261" y="11903"/>
                    </a:lnTo>
                    <a:lnTo>
                      <a:pt x="10036" y="13693"/>
                    </a:lnTo>
                    <a:lnTo>
                      <a:pt x="45851" y="78160"/>
                    </a:lnTo>
                    <a:lnTo>
                      <a:pt x="42627" y="79950"/>
                    </a:lnTo>
                    <a:lnTo>
                      <a:pt x="6811" y="15483"/>
                    </a:lnTo>
                    <a:lnTo>
                      <a:pt x="3587" y="1727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 326">
                <a:extLst>
                  <a:ext uri="{FF2B5EF4-FFF2-40B4-BE49-F238E27FC236}">
                    <a16:creationId xmlns:a16="http://schemas.microsoft.com/office/drawing/2014/main" id="{84CC9D07-135C-BA17-772A-BD61BDEF9BA4}"/>
                  </a:ext>
                </a:extLst>
              </p:cNvPr>
              <p:cNvSpPr/>
              <p:nvPr/>
            </p:nvSpPr>
            <p:spPr>
              <a:xfrm>
                <a:off x="6734557" y="2686491"/>
                <a:ext cx="53543" cy="74917"/>
              </a:xfrm>
              <a:custGeom>
                <a:avLst/>
                <a:gdLst>
                  <a:gd name="connsiteX0" fmla="*/ 371 w 53543"/>
                  <a:gd name="connsiteY0" fmla="*/ 80 h 74917"/>
                  <a:gd name="connsiteX1" fmla="*/ 14453 w 53543"/>
                  <a:gd name="connsiteY1" fmla="*/ 10461 h 74917"/>
                  <a:gd name="connsiteX2" fmla="*/ 11437 w 53543"/>
                  <a:gd name="connsiteY2" fmla="*/ 12584 h 74917"/>
                  <a:gd name="connsiteX3" fmla="*/ 53915 w 53543"/>
                  <a:gd name="connsiteY3" fmla="*/ 72875 h 74917"/>
                  <a:gd name="connsiteX4" fmla="*/ 50900 w 53543"/>
                  <a:gd name="connsiteY4" fmla="*/ 74997 h 74917"/>
                  <a:gd name="connsiteX5" fmla="*/ 8420 w 53543"/>
                  <a:gd name="connsiteY5" fmla="*/ 14707 h 74917"/>
                  <a:gd name="connsiteX6" fmla="*/ 5404 w 53543"/>
                  <a:gd name="connsiteY6" fmla="*/ 16829 h 7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543" h="74917">
                    <a:moveTo>
                      <a:pt x="371" y="80"/>
                    </a:moveTo>
                    <a:lnTo>
                      <a:pt x="14453" y="10461"/>
                    </a:lnTo>
                    <a:lnTo>
                      <a:pt x="11437" y="12584"/>
                    </a:lnTo>
                    <a:lnTo>
                      <a:pt x="53915" y="72875"/>
                    </a:lnTo>
                    <a:lnTo>
                      <a:pt x="50900" y="74997"/>
                    </a:lnTo>
                    <a:lnTo>
                      <a:pt x="8420" y="14707"/>
                    </a:lnTo>
                    <a:lnTo>
                      <a:pt x="5404" y="1682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B5168F4B-1528-4BE1-1B61-1D37D7F37634}"/>
                  </a:ext>
                </a:extLst>
              </p:cNvPr>
              <p:cNvSpPr/>
              <p:nvPr/>
            </p:nvSpPr>
            <p:spPr>
              <a:xfrm>
                <a:off x="6696240" y="2716628"/>
                <a:ext cx="60988" cy="69121"/>
              </a:xfrm>
              <a:custGeom>
                <a:avLst/>
                <a:gdLst>
                  <a:gd name="connsiteX0" fmla="*/ 375 w 60988"/>
                  <a:gd name="connsiteY0" fmla="*/ 77 h 69121"/>
                  <a:gd name="connsiteX1" fmla="*/ 15482 w 60988"/>
                  <a:gd name="connsiteY1" fmla="*/ 8902 h 69121"/>
                  <a:gd name="connsiteX2" fmla="*/ 12709 w 60988"/>
                  <a:gd name="connsiteY2" fmla="*/ 11334 h 69121"/>
                  <a:gd name="connsiteX3" fmla="*/ 61363 w 60988"/>
                  <a:gd name="connsiteY3" fmla="*/ 66767 h 69121"/>
                  <a:gd name="connsiteX4" fmla="*/ 58590 w 60988"/>
                  <a:gd name="connsiteY4" fmla="*/ 69198 h 69121"/>
                  <a:gd name="connsiteX5" fmla="*/ 9935 w 60988"/>
                  <a:gd name="connsiteY5" fmla="*/ 13765 h 69121"/>
                  <a:gd name="connsiteX6" fmla="*/ 7162 w 60988"/>
                  <a:gd name="connsiteY6" fmla="*/ 16196 h 6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8" h="69121">
                    <a:moveTo>
                      <a:pt x="375" y="77"/>
                    </a:moveTo>
                    <a:lnTo>
                      <a:pt x="15482" y="8902"/>
                    </a:lnTo>
                    <a:lnTo>
                      <a:pt x="12709" y="11334"/>
                    </a:lnTo>
                    <a:lnTo>
                      <a:pt x="61363" y="66767"/>
                    </a:lnTo>
                    <a:lnTo>
                      <a:pt x="58590" y="69198"/>
                    </a:lnTo>
                    <a:lnTo>
                      <a:pt x="9935" y="13765"/>
                    </a:lnTo>
                    <a:lnTo>
                      <a:pt x="7162" y="1619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3D19927E-D97D-3662-2C03-D2B9CB033133}"/>
                  </a:ext>
                </a:extLst>
              </p:cNvPr>
              <p:cNvSpPr/>
              <p:nvPr/>
            </p:nvSpPr>
            <p:spPr>
              <a:xfrm>
                <a:off x="6661338" y="2750672"/>
                <a:ext cx="67733" cy="62548"/>
              </a:xfrm>
              <a:custGeom>
                <a:avLst/>
                <a:gdLst>
                  <a:gd name="connsiteX0" fmla="*/ 379 w 67733"/>
                  <a:gd name="connsiteY0" fmla="*/ 73 h 62548"/>
                  <a:gd name="connsiteX1" fmla="*/ 16339 w 67733"/>
                  <a:gd name="connsiteY1" fmla="*/ 7245 h 62548"/>
                  <a:gd name="connsiteX2" fmla="*/ 13840 w 67733"/>
                  <a:gd name="connsiteY2" fmla="*/ 9956 h 62548"/>
                  <a:gd name="connsiteX3" fmla="*/ 68112 w 67733"/>
                  <a:gd name="connsiteY3" fmla="*/ 59910 h 62548"/>
                  <a:gd name="connsiteX4" fmla="*/ 65613 w 67733"/>
                  <a:gd name="connsiteY4" fmla="*/ 62622 h 62548"/>
                  <a:gd name="connsiteX5" fmla="*/ 11340 w 67733"/>
                  <a:gd name="connsiteY5" fmla="*/ 12668 h 62548"/>
                  <a:gd name="connsiteX6" fmla="*/ 8841 w 67733"/>
                  <a:gd name="connsiteY6" fmla="*/ 15380 h 6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733" h="62548">
                    <a:moveTo>
                      <a:pt x="379" y="73"/>
                    </a:moveTo>
                    <a:lnTo>
                      <a:pt x="16339" y="7245"/>
                    </a:lnTo>
                    <a:lnTo>
                      <a:pt x="13840" y="9956"/>
                    </a:lnTo>
                    <a:lnTo>
                      <a:pt x="68112" y="59910"/>
                    </a:lnTo>
                    <a:lnTo>
                      <a:pt x="65613" y="62622"/>
                    </a:lnTo>
                    <a:lnTo>
                      <a:pt x="11340" y="12668"/>
                    </a:lnTo>
                    <a:lnTo>
                      <a:pt x="8841" y="15380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C4903B01-D363-9795-9C35-84F9FF571480}"/>
                  </a:ext>
                </a:extLst>
              </p:cNvPr>
              <p:cNvSpPr/>
              <p:nvPr/>
            </p:nvSpPr>
            <p:spPr>
              <a:xfrm>
                <a:off x="6630245" y="2788235"/>
                <a:ext cx="73706" cy="55275"/>
              </a:xfrm>
              <a:custGeom>
                <a:avLst/>
                <a:gdLst>
                  <a:gd name="connsiteX0" fmla="*/ 382 w 73706"/>
                  <a:gd name="connsiteY0" fmla="*/ 69 h 55275"/>
                  <a:gd name="connsiteX1" fmla="*/ 17014 w 73706"/>
                  <a:gd name="connsiteY1" fmla="*/ 5507 h 55275"/>
                  <a:gd name="connsiteX2" fmla="*/ 14817 w 73706"/>
                  <a:gd name="connsiteY2" fmla="*/ 8469 h 55275"/>
                  <a:gd name="connsiteX3" fmla="*/ 74088 w 73706"/>
                  <a:gd name="connsiteY3" fmla="*/ 52383 h 55275"/>
                  <a:gd name="connsiteX4" fmla="*/ 71892 w 73706"/>
                  <a:gd name="connsiteY4" fmla="*/ 55345 h 55275"/>
                  <a:gd name="connsiteX5" fmla="*/ 12619 w 73706"/>
                  <a:gd name="connsiteY5" fmla="*/ 11430 h 55275"/>
                  <a:gd name="connsiteX6" fmla="*/ 10423 w 73706"/>
                  <a:gd name="connsiteY6" fmla="*/ 14392 h 5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06" h="55275">
                    <a:moveTo>
                      <a:pt x="382" y="69"/>
                    </a:moveTo>
                    <a:lnTo>
                      <a:pt x="17014" y="5507"/>
                    </a:lnTo>
                    <a:lnTo>
                      <a:pt x="14817" y="8469"/>
                    </a:lnTo>
                    <a:lnTo>
                      <a:pt x="74088" y="52383"/>
                    </a:lnTo>
                    <a:lnTo>
                      <a:pt x="71892" y="55345"/>
                    </a:lnTo>
                    <a:lnTo>
                      <a:pt x="12619" y="11430"/>
                    </a:lnTo>
                    <a:lnTo>
                      <a:pt x="10423" y="1439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7B7D3277-C16C-71D5-CCAB-73E74EFD3F0D}"/>
                  </a:ext>
                </a:extLst>
              </p:cNvPr>
              <p:cNvSpPr/>
              <p:nvPr/>
            </p:nvSpPr>
            <p:spPr>
              <a:xfrm>
                <a:off x="6603310" y="2828891"/>
                <a:ext cx="78842" cy="47386"/>
              </a:xfrm>
              <a:custGeom>
                <a:avLst/>
                <a:gdLst>
                  <a:gd name="connsiteX0" fmla="*/ 385 w 78842"/>
                  <a:gd name="connsiteY0" fmla="*/ 65 h 47386"/>
                  <a:gd name="connsiteX1" fmla="*/ 17500 w 78842"/>
                  <a:gd name="connsiteY1" fmla="*/ 3710 h 47386"/>
                  <a:gd name="connsiteX2" fmla="*/ 15629 w 78842"/>
                  <a:gd name="connsiteY2" fmla="*/ 6888 h 47386"/>
                  <a:gd name="connsiteX3" fmla="*/ 79227 w 78842"/>
                  <a:gd name="connsiteY3" fmla="*/ 44275 h 47386"/>
                  <a:gd name="connsiteX4" fmla="*/ 77357 w 78842"/>
                  <a:gd name="connsiteY4" fmla="*/ 47452 h 47386"/>
                  <a:gd name="connsiteX5" fmla="*/ 13759 w 78842"/>
                  <a:gd name="connsiteY5" fmla="*/ 10066 h 47386"/>
                  <a:gd name="connsiteX6" fmla="*/ 11888 w 78842"/>
                  <a:gd name="connsiteY6" fmla="*/ 13243 h 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42" h="47386">
                    <a:moveTo>
                      <a:pt x="385" y="65"/>
                    </a:moveTo>
                    <a:lnTo>
                      <a:pt x="17500" y="3710"/>
                    </a:lnTo>
                    <a:lnTo>
                      <a:pt x="15629" y="6888"/>
                    </a:lnTo>
                    <a:lnTo>
                      <a:pt x="79227" y="44275"/>
                    </a:lnTo>
                    <a:lnTo>
                      <a:pt x="77357" y="47452"/>
                    </a:lnTo>
                    <a:lnTo>
                      <a:pt x="13759" y="10066"/>
                    </a:lnTo>
                    <a:lnTo>
                      <a:pt x="11888" y="13243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16BDFA0A-ADDB-0098-705A-CE28FCFB0F7D}"/>
                  </a:ext>
                </a:extLst>
              </p:cNvPr>
              <p:cNvSpPr/>
              <p:nvPr/>
            </p:nvSpPr>
            <p:spPr>
              <a:xfrm>
                <a:off x="6580835" y="2872181"/>
                <a:ext cx="83085" cy="38969"/>
              </a:xfrm>
              <a:custGeom>
                <a:avLst/>
                <a:gdLst>
                  <a:gd name="connsiteX0" fmla="*/ 387 w 83085"/>
                  <a:gd name="connsiteY0" fmla="*/ 61 h 38969"/>
                  <a:gd name="connsiteX1" fmla="*/ 17792 w 83085"/>
                  <a:gd name="connsiteY1" fmla="*/ 1872 h 38969"/>
                  <a:gd name="connsiteX2" fmla="*/ 16269 w 83085"/>
                  <a:gd name="connsiteY2" fmla="*/ 5227 h 38969"/>
                  <a:gd name="connsiteX3" fmla="*/ 83472 w 83085"/>
                  <a:gd name="connsiteY3" fmla="*/ 35670 h 38969"/>
                  <a:gd name="connsiteX4" fmla="*/ 81949 w 83085"/>
                  <a:gd name="connsiteY4" fmla="*/ 39030 h 38969"/>
                  <a:gd name="connsiteX5" fmla="*/ 14746 w 83085"/>
                  <a:gd name="connsiteY5" fmla="*/ 8586 h 38969"/>
                  <a:gd name="connsiteX6" fmla="*/ 13223 w 83085"/>
                  <a:gd name="connsiteY6" fmla="*/ 11946 h 38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85" h="38969">
                    <a:moveTo>
                      <a:pt x="387" y="61"/>
                    </a:moveTo>
                    <a:lnTo>
                      <a:pt x="17792" y="1872"/>
                    </a:lnTo>
                    <a:lnTo>
                      <a:pt x="16269" y="5227"/>
                    </a:lnTo>
                    <a:lnTo>
                      <a:pt x="83472" y="35670"/>
                    </a:lnTo>
                    <a:lnTo>
                      <a:pt x="81949" y="39030"/>
                    </a:lnTo>
                    <a:lnTo>
                      <a:pt x="14746" y="8586"/>
                    </a:lnTo>
                    <a:lnTo>
                      <a:pt x="13223" y="11946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397BCAEC-B149-0AA8-DE99-098E3D159061}"/>
                  </a:ext>
                </a:extLst>
              </p:cNvPr>
              <p:cNvSpPr/>
              <p:nvPr/>
            </p:nvSpPr>
            <p:spPr>
              <a:xfrm>
                <a:off x="6563071" y="2917569"/>
                <a:ext cx="86390" cy="30161"/>
              </a:xfrm>
              <a:custGeom>
                <a:avLst/>
                <a:gdLst>
                  <a:gd name="connsiteX0" fmla="*/ 389 w 86390"/>
                  <a:gd name="connsiteY0" fmla="*/ 97 h 30161"/>
                  <a:gd name="connsiteX1" fmla="*/ 17888 w 86390"/>
                  <a:gd name="connsiteY1" fmla="*/ 56 h 30161"/>
                  <a:gd name="connsiteX2" fmla="*/ 16729 w 86390"/>
                  <a:gd name="connsiteY2" fmla="*/ 3556 h 30161"/>
                  <a:gd name="connsiteX3" fmla="*/ 86779 w 86390"/>
                  <a:gd name="connsiteY3" fmla="*/ 26717 h 30161"/>
                  <a:gd name="connsiteX4" fmla="*/ 85621 w 86390"/>
                  <a:gd name="connsiteY4" fmla="*/ 30217 h 30161"/>
                  <a:gd name="connsiteX5" fmla="*/ 15571 w 86390"/>
                  <a:gd name="connsiteY5" fmla="*/ 7057 h 30161"/>
                  <a:gd name="connsiteX6" fmla="*/ 14412 w 86390"/>
                  <a:gd name="connsiteY6" fmla="*/ 10557 h 3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390" h="30161">
                    <a:moveTo>
                      <a:pt x="389" y="97"/>
                    </a:moveTo>
                    <a:lnTo>
                      <a:pt x="17888" y="56"/>
                    </a:lnTo>
                    <a:lnTo>
                      <a:pt x="16729" y="3556"/>
                    </a:lnTo>
                    <a:lnTo>
                      <a:pt x="86779" y="26717"/>
                    </a:lnTo>
                    <a:lnTo>
                      <a:pt x="85621" y="30217"/>
                    </a:lnTo>
                    <a:lnTo>
                      <a:pt x="15571" y="7057"/>
                    </a:lnTo>
                    <a:lnTo>
                      <a:pt x="14412" y="10557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 333">
                <a:extLst>
                  <a:ext uri="{FF2B5EF4-FFF2-40B4-BE49-F238E27FC236}">
                    <a16:creationId xmlns:a16="http://schemas.microsoft.com/office/drawing/2014/main" id="{2CAEF150-3FF1-482B-D4D4-496200AC4342}"/>
                  </a:ext>
                </a:extLst>
              </p:cNvPr>
              <p:cNvSpPr/>
              <p:nvPr/>
            </p:nvSpPr>
            <p:spPr>
              <a:xfrm>
                <a:off x="6550217" y="2962779"/>
                <a:ext cx="88724" cy="22828"/>
              </a:xfrm>
              <a:custGeom>
                <a:avLst/>
                <a:gdLst>
                  <a:gd name="connsiteX0" fmla="*/ 390 w 88724"/>
                  <a:gd name="connsiteY0" fmla="*/ 1945 h 22828"/>
                  <a:gd name="connsiteX1" fmla="*/ 17787 w 88724"/>
                  <a:gd name="connsiteY1" fmla="*/ 51 h 22828"/>
                  <a:gd name="connsiteX2" fmla="*/ 17005 w 88724"/>
                  <a:gd name="connsiteY2" fmla="*/ 3656 h 22828"/>
                  <a:gd name="connsiteX3" fmla="*/ 89114 w 88724"/>
                  <a:gd name="connsiteY3" fmla="*/ 19279 h 22828"/>
                  <a:gd name="connsiteX4" fmla="*/ 88333 w 88724"/>
                  <a:gd name="connsiteY4" fmla="*/ 22879 h 22828"/>
                  <a:gd name="connsiteX5" fmla="*/ 16224 w 88724"/>
                  <a:gd name="connsiteY5" fmla="*/ 7257 h 22828"/>
                  <a:gd name="connsiteX6" fmla="*/ 15442 w 88724"/>
                  <a:gd name="connsiteY6" fmla="*/ 10862 h 2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724" h="22828">
                    <a:moveTo>
                      <a:pt x="390" y="1945"/>
                    </a:moveTo>
                    <a:lnTo>
                      <a:pt x="17787" y="51"/>
                    </a:lnTo>
                    <a:lnTo>
                      <a:pt x="17005" y="3656"/>
                    </a:lnTo>
                    <a:lnTo>
                      <a:pt x="89114" y="19279"/>
                    </a:lnTo>
                    <a:lnTo>
                      <a:pt x="88333" y="22879"/>
                    </a:lnTo>
                    <a:lnTo>
                      <a:pt x="16224" y="7257"/>
                    </a:lnTo>
                    <a:lnTo>
                      <a:pt x="15442" y="1086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 334">
                <a:extLst>
                  <a:ext uri="{FF2B5EF4-FFF2-40B4-BE49-F238E27FC236}">
                    <a16:creationId xmlns:a16="http://schemas.microsoft.com/office/drawing/2014/main" id="{C9835ACF-BF8D-0E00-9A96-7C165F07E9A4}"/>
                  </a:ext>
                </a:extLst>
              </p:cNvPr>
              <p:cNvSpPr/>
              <p:nvPr/>
            </p:nvSpPr>
            <p:spPr>
              <a:xfrm>
                <a:off x="6542416" y="3009113"/>
                <a:ext cx="90060" cy="15244"/>
              </a:xfrm>
              <a:custGeom>
                <a:avLst/>
                <a:gdLst>
                  <a:gd name="connsiteX0" fmla="*/ 391 w 90060"/>
                  <a:gd name="connsiteY0" fmla="*/ 3761 h 15244"/>
                  <a:gd name="connsiteX1" fmla="*/ 17490 w 90060"/>
                  <a:gd name="connsiteY1" fmla="*/ 46 h 15244"/>
                  <a:gd name="connsiteX2" fmla="*/ 17094 w 90060"/>
                  <a:gd name="connsiteY2" fmla="*/ 3711 h 15244"/>
                  <a:gd name="connsiteX3" fmla="*/ 90452 w 90060"/>
                  <a:gd name="connsiteY3" fmla="*/ 11622 h 15244"/>
                  <a:gd name="connsiteX4" fmla="*/ 90056 w 90060"/>
                  <a:gd name="connsiteY4" fmla="*/ 15291 h 15244"/>
                  <a:gd name="connsiteX5" fmla="*/ 16698 w 90060"/>
                  <a:gd name="connsiteY5" fmla="*/ 7375 h 15244"/>
                  <a:gd name="connsiteX6" fmla="*/ 16303 w 90060"/>
                  <a:gd name="connsiteY6" fmla="*/ 11039 h 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60" h="15244">
                    <a:moveTo>
                      <a:pt x="391" y="3761"/>
                    </a:moveTo>
                    <a:lnTo>
                      <a:pt x="17490" y="46"/>
                    </a:lnTo>
                    <a:lnTo>
                      <a:pt x="17094" y="3711"/>
                    </a:lnTo>
                    <a:lnTo>
                      <a:pt x="90452" y="11622"/>
                    </a:lnTo>
                    <a:lnTo>
                      <a:pt x="90056" y="15291"/>
                    </a:lnTo>
                    <a:lnTo>
                      <a:pt x="16698" y="7375"/>
                    </a:lnTo>
                    <a:lnTo>
                      <a:pt x="16303" y="11039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E1C40346-2A47-D8A4-0D3A-DCBC285AE382}"/>
                  </a:ext>
                </a:extLst>
              </p:cNvPr>
              <p:cNvSpPr/>
              <p:nvPr/>
            </p:nvSpPr>
            <p:spPr>
              <a:xfrm>
                <a:off x="6539754" y="3056039"/>
                <a:ext cx="90387" cy="11061"/>
              </a:xfrm>
              <a:custGeom>
                <a:avLst/>
                <a:gdLst>
                  <a:gd name="connsiteX0" fmla="*/ 391 w 90387"/>
                  <a:gd name="connsiteY0" fmla="*/ 5549 h 11061"/>
                  <a:gd name="connsiteX1" fmla="*/ 17001 w 90387"/>
                  <a:gd name="connsiteY1" fmla="*/ 41 h 11061"/>
                  <a:gd name="connsiteX2" fmla="*/ 16995 w 90387"/>
                  <a:gd name="connsiteY2" fmla="*/ 3728 h 11061"/>
                  <a:gd name="connsiteX3" fmla="*/ 90779 w 90387"/>
                  <a:gd name="connsiteY3" fmla="*/ 3847 h 11061"/>
                  <a:gd name="connsiteX4" fmla="*/ 90773 w 90387"/>
                  <a:gd name="connsiteY4" fmla="*/ 7534 h 11061"/>
                  <a:gd name="connsiteX5" fmla="*/ 16989 w 90387"/>
                  <a:gd name="connsiteY5" fmla="*/ 7415 h 11061"/>
                  <a:gd name="connsiteX6" fmla="*/ 16983 w 90387"/>
                  <a:gd name="connsiteY6" fmla="*/ 11102 h 1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387" h="11061">
                    <a:moveTo>
                      <a:pt x="391" y="5549"/>
                    </a:moveTo>
                    <a:lnTo>
                      <a:pt x="17001" y="41"/>
                    </a:lnTo>
                    <a:lnTo>
                      <a:pt x="16995" y="3728"/>
                    </a:lnTo>
                    <a:lnTo>
                      <a:pt x="90779" y="3847"/>
                    </a:lnTo>
                    <a:lnTo>
                      <a:pt x="90773" y="7534"/>
                    </a:lnTo>
                    <a:lnTo>
                      <a:pt x="16989" y="7415"/>
                    </a:lnTo>
                    <a:lnTo>
                      <a:pt x="16983" y="11102"/>
                    </a:lnTo>
                    <a:close/>
                  </a:path>
                </a:pathLst>
              </a:custGeom>
              <a:solidFill>
                <a:srgbClr val="1F77B4"/>
              </a:solidFill>
              <a:ln w="455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C63349D9-0468-5521-DFAF-37188D7749B2}"/>
                  </a:ext>
                </a:extLst>
              </p:cNvPr>
              <p:cNvSpPr/>
              <p:nvPr/>
            </p:nvSpPr>
            <p:spPr>
              <a:xfrm>
                <a:off x="6630138" y="2693731"/>
                <a:ext cx="733808" cy="737088"/>
              </a:xfrm>
              <a:custGeom>
                <a:avLst/>
                <a:gdLst>
                  <a:gd name="connsiteX0" fmla="*/ 344 w 733808"/>
                  <a:gd name="connsiteY0" fmla="*/ 369172 h 737088"/>
                  <a:gd name="connsiteX1" fmla="*/ 2484 w 733808"/>
                  <a:gd name="connsiteY1" fmla="*/ 408337 h 737088"/>
                  <a:gd name="connsiteX2" fmla="*/ 8756 w 733808"/>
                  <a:gd name="connsiteY2" fmla="*/ 447052 h 737088"/>
                  <a:gd name="connsiteX3" fmla="*/ 19088 w 733808"/>
                  <a:gd name="connsiteY3" fmla="*/ 484879 h 737088"/>
                  <a:gd name="connsiteX4" fmla="*/ 33365 w 733808"/>
                  <a:gd name="connsiteY4" fmla="*/ 521390 h 737088"/>
                  <a:gd name="connsiteX5" fmla="*/ 51423 w 733808"/>
                  <a:gd name="connsiteY5" fmla="*/ 556171 h 737088"/>
                  <a:gd name="connsiteX6" fmla="*/ 73059 w 733808"/>
                  <a:gd name="connsiteY6" fmla="*/ 588832 h 737088"/>
                  <a:gd name="connsiteX7" fmla="*/ 98028 w 733808"/>
                  <a:gd name="connsiteY7" fmla="*/ 618997 h 737088"/>
                  <a:gd name="connsiteX8" fmla="*/ 126047 w 733808"/>
                  <a:gd name="connsiteY8" fmla="*/ 646327 h 737088"/>
                  <a:gd name="connsiteX9" fmla="*/ 156799 w 733808"/>
                  <a:gd name="connsiteY9" fmla="*/ 670512 h 737088"/>
                  <a:gd name="connsiteX10" fmla="*/ 189936 w 733808"/>
                  <a:gd name="connsiteY10" fmla="*/ 691282 h 737088"/>
                  <a:gd name="connsiteX11" fmla="*/ 225081 w 733808"/>
                  <a:gd name="connsiteY11" fmla="*/ 708398 h 737088"/>
                  <a:gd name="connsiteX12" fmla="*/ 261843 w 733808"/>
                  <a:gd name="connsiteY12" fmla="*/ 721671 h 737088"/>
                  <a:gd name="connsiteX13" fmla="*/ 299799 w 733808"/>
                  <a:gd name="connsiteY13" fmla="*/ 730944 h 737088"/>
                  <a:gd name="connsiteX14" fmla="*/ 338520 w 733808"/>
                  <a:gd name="connsiteY14" fmla="*/ 736119 h 737088"/>
                  <a:gd name="connsiteX15" fmla="*/ 377569 w 733808"/>
                  <a:gd name="connsiteY15" fmla="*/ 737130 h 737088"/>
                  <a:gd name="connsiteX16" fmla="*/ 416504 w 733808"/>
                  <a:gd name="connsiteY16" fmla="*/ 733971 h 737088"/>
                  <a:gd name="connsiteX17" fmla="*/ 454884 w 733808"/>
                  <a:gd name="connsiteY17" fmla="*/ 726674 h 737088"/>
                  <a:gd name="connsiteX18" fmla="*/ 492279 w 733808"/>
                  <a:gd name="connsiteY18" fmla="*/ 715326 h 737088"/>
                  <a:gd name="connsiteX19" fmla="*/ 528259 w 733808"/>
                  <a:gd name="connsiteY19" fmla="*/ 700054 h 737088"/>
                  <a:gd name="connsiteX20" fmla="*/ 562420 w 733808"/>
                  <a:gd name="connsiteY20" fmla="*/ 681031 h 737088"/>
                  <a:gd name="connsiteX21" fmla="*/ 594373 w 733808"/>
                  <a:gd name="connsiteY21" fmla="*/ 658467 h 737088"/>
                  <a:gd name="connsiteX22" fmla="*/ 623761 w 733808"/>
                  <a:gd name="connsiteY22" fmla="*/ 632626 h 737088"/>
                  <a:gd name="connsiteX23" fmla="*/ 650243 w 733808"/>
                  <a:gd name="connsiteY23" fmla="*/ 603794 h 737088"/>
                  <a:gd name="connsiteX24" fmla="*/ 673532 w 733808"/>
                  <a:gd name="connsiteY24" fmla="*/ 572303 h 737088"/>
                  <a:gd name="connsiteX25" fmla="*/ 693350 w 733808"/>
                  <a:gd name="connsiteY25" fmla="*/ 538501 h 737088"/>
                  <a:gd name="connsiteX26" fmla="*/ 709484 w 733808"/>
                  <a:gd name="connsiteY26" fmla="*/ 502781 h 737088"/>
                  <a:gd name="connsiteX27" fmla="*/ 721750 w 733808"/>
                  <a:gd name="connsiteY27" fmla="*/ 465537 h 737088"/>
                  <a:gd name="connsiteX28" fmla="*/ 729999 w 733808"/>
                  <a:gd name="connsiteY28" fmla="*/ 427201 h 737088"/>
                  <a:gd name="connsiteX29" fmla="*/ 734153 w 733808"/>
                  <a:gd name="connsiteY29" fmla="*/ 388199 h 737088"/>
                  <a:gd name="connsiteX30" fmla="*/ 734153 w 733808"/>
                  <a:gd name="connsiteY30" fmla="*/ 348971 h 737088"/>
                  <a:gd name="connsiteX31" fmla="*/ 729999 w 733808"/>
                  <a:gd name="connsiteY31" fmla="*/ 309970 h 737088"/>
                  <a:gd name="connsiteX32" fmla="*/ 721750 w 733808"/>
                  <a:gd name="connsiteY32" fmla="*/ 271633 h 737088"/>
                  <a:gd name="connsiteX33" fmla="*/ 709484 w 733808"/>
                  <a:gd name="connsiteY33" fmla="*/ 234389 h 737088"/>
                  <a:gd name="connsiteX34" fmla="*/ 693350 w 733808"/>
                  <a:gd name="connsiteY34" fmla="*/ 198670 h 737088"/>
                  <a:gd name="connsiteX35" fmla="*/ 673532 w 733808"/>
                  <a:gd name="connsiteY35" fmla="*/ 164867 h 737088"/>
                  <a:gd name="connsiteX36" fmla="*/ 650243 w 733808"/>
                  <a:gd name="connsiteY36" fmla="*/ 133375 h 737088"/>
                  <a:gd name="connsiteX37" fmla="*/ 623761 w 733808"/>
                  <a:gd name="connsiteY37" fmla="*/ 104544 h 737088"/>
                  <a:gd name="connsiteX38" fmla="*/ 594373 w 733808"/>
                  <a:gd name="connsiteY38" fmla="*/ 78702 h 737088"/>
                  <a:gd name="connsiteX39" fmla="*/ 562420 w 733808"/>
                  <a:gd name="connsiteY39" fmla="*/ 56141 h 737088"/>
                  <a:gd name="connsiteX40" fmla="*/ 528259 w 733808"/>
                  <a:gd name="connsiteY40" fmla="*/ 37116 h 737088"/>
                  <a:gd name="connsiteX41" fmla="*/ 492279 w 733808"/>
                  <a:gd name="connsiteY41" fmla="*/ 21843 h 737088"/>
                  <a:gd name="connsiteX42" fmla="*/ 454884 w 733808"/>
                  <a:gd name="connsiteY42" fmla="*/ 10495 h 737088"/>
                  <a:gd name="connsiteX43" fmla="*/ 416504 w 733808"/>
                  <a:gd name="connsiteY43" fmla="*/ 3200 h 737088"/>
                  <a:gd name="connsiteX44" fmla="*/ 377569 w 733808"/>
                  <a:gd name="connsiteY44" fmla="*/ 41 h 737088"/>
                  <a:gd name="connsiteX45" fmla="*/ 338520 w 733808"/>
                  <a:gd name="connsiteY45" fmla="*/ 1053 h 737088"/>
                  <a:gd name="connsiteX46" fmla="*/ 299799 w 733808"/>
                  <a:gd name="connsiteY46" fmla="*/ 6226 h 737088"/>
                  <a:gd name="connsiteX47" fmla="*/ 261843 w 733808"/>
                  <a:gd name="connsiteY47" fmla="*/ 15500 h 737088"/>
                  <a:gd name="connsiteX48" fmla="*/ 225081 w 733808"/>
                  <a:gd name="connsiteY48" fmla="*/ 28770 h 737088"/>
                  <a:gd name="connsiteX49" fmla="*/ 189936 w 733808"/>
                  <a:gd name="connsiteY49" fmla="*/ 45887 h 737088"/>
                  <a:gd name="connsiteX50" fmla="*/ 156799 w 733808"/>
                  <a:gd name="connsiteY50" fmla="*/ 66657 h 737088"/>
                  <a:gd name="connsiteX51" fmla="*/ 126047 w 733808"/>
                  <a:gd name="connsiteY51" fmla="*/ 90844 h 737088"/>
                  <a:gd name="connsiteX52" fmla="*/ 98028 w 733808"/>
                  <a:gd name="connsiteY52" fmla="*/ 118174 h 737088"/>
                  <a:gd name="connsiteX53" fmla="*/ 73059 w 733808"/>
                  <a:gd name="connsiteY53" fmla="*/ 148340 h 737088"/>
                  <a:gd name="connsiteX54" fmla="*/ 51423 w 733808"/>
                  <a:gd name="connsiteY54" fmla="*/ 180999 h 737088"/>
                  <a:gd name="connsiteX55" fmla="*/ 33365 w 733808"/>
                  <a:gd name="connsiteY55" fmla="*/ 215781 h 737088"/>
                  <a:gd name="connsiteX56" fmla="*/ 19088 w 733808"/>
                  <a:gd name="connsiteY56" fmla="*/ 252292 h 737088"/>
                  <a:gd name="connsiteX57" fmla="*/ 8756 w 733808"/>
                  <a:gd name="connsiteY57" fmla="*/ 290118 h 737088"/>
                  <a:gd name="connsiteX58" fmla="*/ 2484 w 733808"/>
                  <a:gd name="connsiteY58" fmla="*/ 328833 h 737088"/>
                  <a:gd name="connsiteX59" fmla="*/ 344 w 733808"/>
                  <a:gd name="connsiteY59" fmla="*/ 367998 h 73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33808" h="737088">
                    <a:moveTo>
                      <a:pt x="344" y="369172"/>
                    </a:moveTo>
                    <a:lnTo>
                      <a:pt x="2484" y="408337"/>
                    </a:lnTo>
                    <a:lnTo>
                      <a:pt x="8756" y="447052"/>
                    </a:lnTo>
                    <a:lnTo>
                      <a:pt x="19088" y="484879"/>
                    </a:lnTo>
                    <a:lnTo>
                      <a:pt x="33365" y="521390"/>
                    </a:lnTo>
                    <a:lnTo>
                      <a:pt x="51423" y="556171"/>
                    </a:lnTo>
                    <a:lnTo>
                      <a:pt x="73059" y="588832"/>
                    </a:lnTo>
                    <a:lnTo>
                      <a:pt x="98028" y="618997"/>
                    </a:lnTo>
                    <a:lnTo>
                      <a:pt x="126047" y="646327"/>
                    </a:lnTo>
                    <a:lnTo>
                      <a:pt x="156799" y="670512"/>
                    </a:lnTo>
                    <a:lnTo>
                      <a:pt x="189936" y="691282"/>
                    </a:lnTo>
                    <a:lnTo>
                      <a:pt x="225081" y="708398"/>
                    </a:lnTo>
                    <a:lnTo>
                      <a:pt x="261843" y="721671"/>
                    </a:lnTo>
                    <a:lnTo>
                      <a:pt x="299799" y="730944"/>
                    </a:lnTo>
                    <a:lnTo>
                      <a:pt x="338520" y="736119"/>
                    </a:lnTo>
                    <a:lnTo>
                      <a:pt x="377569" y="737130"/>
                    </a:lnTo>
                    <a:lnTo>
                      <a:pt x="416504" y="733971"/>
                    </a:lnTo>
                    <a:lnTo>
                      <a:pt x="454884" y="726674"/>
                    </a:lnTo>
                    <a:lnTo>
                      <a:pt x="492279" y="715326"/>
                    </a:lnTo>
                    <a:lnTo>
                      <a:pt x="528259" y="700054"/>
                    </a:lnTo>
                    <a:lnTo>
                      <a:pt x="562420" y="681031"/>
                    </a:lnTo>
                    <a:lnTo>
                      <a:pt x="594373" y="658467"/>
                    </a:lnTo>
                    <a:lnTo>
                      <a:pt x="623761" y="632626"/>
                    </a:lnTo>
                    <a:lnTo>
                      <a:pt x="650243" y="603794"/>
                    </a:lnTo>
                    <a:lnTo>
                      <a:pt x="673532" y="572303"/>
                    </a:lnTo>
                    <a:lnTo>
                      <a:pt x="693350" y="538501"/>
                    </a:lnTo>
                    <a:lnTo>
                      <a:pt x="709484" y="502781"/>
                    </a:lnTo>
                    <a:lnTo>
                      <a:pt x="721750" y="465537"/>
                    </a:lnTo>
                    <a:lnTo>
                      <a:pt x="729999" y="427201"/>
                    </a:lnTo>
                    <a:lnTo>
                      <a:pt x="734153" y="388199"/>
                    </a:lnTo>
                    <a:lnTo>
                      <a:pt x="734153" y="348971"/>
                    </a:lnTo>
                    <a:lnTo>
                      <a:pt x="729999" y="309970"/>
                    </a:lnTo>
                    <a:lnTo>
                      <a:pt x="721750" y="271633"/>
                    </a:lnTo>
                    <a:lnTo>
                      <a:pt x="709484" y="234389"/>
                    </a:lnTo>
                    <a:lnTo>
                      <a:pt x="693350" y="198670"/>
                    </a:lnTo>
                    <a:lnTo>
                      <a:pt x="673532" y="164867"/>
                    </a:lnTo>
                    <a:lnTo>
                      <a:pt x="650243" y="133375"/>
                    </a:lnTo>
                    <a:lnTo>
                      <a:pt x="623761" y="104544"/>
                    </a:lnTo>
                    <a:lnTo>
                      <a:pt x="594373" y="78702"/>
                    </a:lnTo>
                    <a:lnTo>
                      <a:pt x="562420" y="56141"/>
                    </a:lnTo>
                    <a:lnTo>
                      <a:pt x="528259" y="37116"/>
                    </a:lnTo>
                    <a:lnTo>
                      <a:pt x="492279" y="21843"/>
                    </a:lnTo>
                    <a:lnTo>
                      <a:pt x="454884" y="10495"/>
                    </a:lnTo>
                    <a:lnTo>
                      <a:pt x="416504" y="3200"/>
                    </a:lnTo>
                    <a:lnTo>
                      <a:pt x="377569" y="41"/>
                    </a:lnTo>
                    <a:lnTo>
                      <a:pt x="338520" y="1053"/>
                    </a:lnTo>
                    <a:lnTo>
                      <a:pt x="299799" y="6226"/>
                    </a:lnTo>
                    <a:lnTo>
                      <a:pt x="261843" y="15500"/>
                    </a:lnTo>
                    <a:lnTo>
                      <a:pt x="225081" y="28770"/>
                    </a:lnTo>
                    <a:lnTo>
                      <a:pt x="189936" y="45887"/>
                    </a:lnTo>
                    <a:lnTo>
                      <a:pt x="156799" y="66657"/>
                    </a:lnTo>
                    <a:lnTo>
                      <a:pt x="126047" y="90844"/>
                    </a:lnTo>
                    <a:lnTo>
                      <a:pt x="98028" y="118174"/>
                    </a:lnTo>
                    <a:lnTo>
                      <a:pt x="73059" y="148340"/>
                    </a:lnTo>
                    <a:lnTo>
                      <a:pt x="51423" y="180999"/>
                    </a:lnTo>
                    <a:lnTo>
                      <a:pt x="33365" y="215781"/>
                    </a:lnTo>
                    <a:lnTo>
                      <a:pt x="19088" y="252292"/>
                    </a:lnTo>
                    <a:lnTo>
                      <a:pt x="8756" y="290118"/>
                    </a:lnTo>
                    <a:lnTo>
                      <a:pt x="2484" y="328833"/>
                    </a:lnTo>
                    <a:lnTo>
                      <a:pt x="344" y="367998"/>
                    </a:lnTo>
                  </a:path>
                </a:pathLst>
              </a:custGeom>
              <a:noFill/>
              <a:ln w="34960" cap="sq">
                <a:solidFill>
                  <a:srgbClr val="04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82D30F75-CCAE-CD5D-E778-393A652139A1}"/>
                </a:ext>
              </a:extLst>
            </p:cNvPr>
            <p:cNvSpPr/>
            <p:nvPr/>
          </p:nvSpPr>
          <p:spPr>
            <a:xfrm>
              <a:off x="8339734" y="3580991"/>
              <a:ext cx="268806" cy="539963"/>
            </a:xfrm>
            <a:custGeom>
              <a:avLst/>
              <a:gdLst>
                <a:gd name="connsiteX0" fmla="*/ 10104 w 268806"/>
                <a:gd name="connsiteY0" fmla="*/ 66 h 539963"/>
                <a:gd name="connsiteX1" fmla="*/ 268928 w 268806"/>
                <a:gd name="connsiteY1" fmla="*/ 540029 h 5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8806" h="539963">
                  <a:moveTo>
                    <a:pt x="10104" y="66"/>
                  </a:moveTo>
                  <a:cubicBezTo>
                    <a:pt x="-41097" y="201100"/>
                    <a:pt x="113674" y="418620"/>
                    <a:pt x="268928" y="540029"/>
                  </a:cubicBezTo>
                </a:path>
              </a:pathLst>
            </a:custGeom>
            <a:noFill/>
            <a:ln w="28539" cap="flat">
              <a:solidFill>
                <a:srgbClr val="04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aphic 5">
            <a:extLst>
              <a:ext uri="{FF2B5EF4-FFF2-40B4-BE49-F238E27FC236}">
                <a16:creationId xmlns:a16="http://schemas.microsoft.com/office/drawing/2014/main" id="{9576662B-524B-9649-E853-0B80EA8E9005}"/>
              </a:ext>
            </a:extLst>
          </p:cNvPr>
          <p:cNvGrpSpPr/>
          <p:nvPr/>
        </p:nvGrpSpPr>
        <p:grpSpPr>
          <a:xfrm>
            <a:off x="-2607137" y="1344683"/>
            <a:ext cx="1103858" cy="214558"/>
            <a:chOff x="2692563" y="1650463"/>
            <a:chExt cx="1103858" cy="214558"/>
          </a:xfrm>
          <a:solidFill>
            <a:srgbClr val="000000"/>
          </a:solidFill>
        </p:grpSpPr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A2230E6B-E036-D8CE-B0B8-E889FBAD85A4}"/>
                </a:ext>
              </a:extLst>
            </p:cNvPr>
            <p:cNvSpPr/>
            <p:nvPr/>
          </p:nvSpPr>
          <p:spPr>
            <a:xfrm>
              <a:off x="2692563" y="1747721"/>
              <a:ext cx="206994" cy="114526"/>
            </a:xfrm>
            <a:custGeom>
              <a:avLst/>
              <a:gdLst>
                <a:gd name="connsiteX0" fmla="*/ 14718 w 206994"/>
                <a:gd name="connsiteY0" fmla="*/ 96750 h 114526"/>
                <a:gd name="connsiteX1" fmla="*/ 12339 w 206994"/>
                <a:gd name="connsiteY1" fmla="*/ 107846 h 114526"/>
                <a:gd name="connsiteX2" fmla="*/ 19873 w 206994"/>
                <a:gd name="connsiteY2" fmla="*/ 114583 h 114526"/>
                <a:gd name="connsiteX3" fmla="*/ 29390 w 206994"/>
                <a:gd name="connsiteY3" fmla="*/ 107450 h 114526"/>
                <a:gd name="connsiteX4" fmla="*/ 34148 w 206994"/>
                <a:gd name="connsiteY4" fmla="*/ 88824 h 114526"/>
                <a:gd name="connsiteX5" fmla="*/ 39700 w 206994"/>
                <a:gd name="connsiteY5" fmla="*/ 66236 h 114526"/>
                <a:gd name="connsiteX6" fmla="*/ 44062 w 206994"/>
                <a:gd name="connsiteY6" fmla="*/ 49196 h 114526"/>
                <a:gd name="connsiteX7" fmla="*/ 47234 w 206994"/>
                <a:gd name="connsiteY7" fmla="*/ 36515 h 114526"/>
                <a:gd name="connsiteX8" fmla="*/ 88474 w 206994"/>
                <a:gd name="connsiteY8" fmla="*/ 5604 h 114526"/>
                <a:gd name="connsiteX9" fmla="*/ 101957 w 206994"/>
                <a:gd name="connsiteY9" fmla="*/ 23437 h 114526"/>
                <a:gd name="connsiteX10" fmla="*/ 98388 w 206994"/>
                <a:gd name="connsiteY10" fmla="*/ 44440 h 114526"/>
                <a:gd name="connsiteX11" fmla="*/ 91250 w 206994"/>
                <a:gd name="connsiteY11" fmla="*/ 73766 h 114526"/>
                <a:gd name="connsiteX12" fmla="*/ 86095 w 206994"/>
                <a:gd name="connsiteY12" fmla="*/ 92787 h 114526"/>
                <a:gd name="connsiteX13" fmla="*/ 82923 w 206994"/>
                <a:gd name="connsiteY13" fmla="*/ 107846 h 114526"/>
                <a:gd name="connsiteX14" fmla="*/ 90061 w 206994"/>
                <a:gd name="connsiteY14" fmla="*/ 114583 h 114526"/>
                <a:gd name="connsiteX15" fmla="*/ 101560 w 206994"/>
                <a:gd name="connsiteY15" fmla="*/ 100317 h 114526"/>
                <a:gd name="connsiteX16" fmla="*/ 116629 w 206994"/>
                <a:gd name="connsiteY16" fmla="*/ 39289 h 114526"/>
                <a:gd name="connsiteX17" fmla="*/ 158662 w 206994"/>
                <a:gd name="connsiteY17" fmla="*/ 5604 h 114526"/>
                <a:gd name="connsiteX18" fmla="*/ 172144 w 206994"/>
                <a:gd name="connsiteY18" fmla="*/ 23437 h 114526"/>
                <a:gd name="connsiteX19" fmla="*/ 156283 w 206994"/>
                <a:gd name="connsiteY19" fmla="*/ 80106 h 114526"/>
                <a:gd name="connsiteX20" fmla="*/ 153111 w 206994"/>
                <a:gd name="connsiteY20" fmla="*/ 93976 h 114526"/>
                <a:gd name="connsiteX21" fmla="*/ 173731 w 206994"/>
                <a:gd name="connsiteY21" fmla="*/ 114583 h 114526"/>
                <a:gd name="connsiteX22" fmla="*/ 207040 w 206994"/>
                <a:gd name="connsiteY22" fmla="*/ 75747 h 114526"/>
                <a:gd name="connsiteX23" fmla="*/ 203868 w 206994"/>
                <a:gd name="connsiteY23" fmla="*/ 72973 h 114526"/>
                <a:gd name="connsiteX24" fmla="*/ 200299 w 206994"/>
                <a:gd name="connsiteY24" fmla="*/ 77728 h 114526"/>
                <a:gd name="connsiteX25" fmla="*/ 174524 w 206994"/>
                <a:gd name="connsiteY25" fmla="*/ 109035 h 114526"/>
                <a:gd name="connsiteX26" fmla="*/ 168179 w 206994"/>
                <a:gd name="connsiteY26" fmla="*/ 100713 h 114526"/>
                <a:gd name="connsiteX27" fmla="*/ 172938 w 206994"/>
                <a:gd name="connsiteY27" fmla="*/ 82880 h 114526"/>
                <a:gd name="connsiteX28" fmla="*/ 188403 w 206994"/>
                <a:gd name="connsiteY28" fmla="*/ 27004 h 114526"/>
                <a:gd name="connsiteX29" fmla="*/ 159059 w 206994"/>
                <a:gd name="connsiteY29" fmla="*/ 56 h 114526"/>
                <a:gd name="connsiteX30" fmla="*/ 117818 w 206994"/>
                <a:gd name="connsiteY30" fmla="*/ 24626 h 114526"/>
                <a:gd name="connsiteX31" fmla="*/ 109888 w 206994"/>
                <a:gd name="connsiteY31" fmla="*/ 6793 h 114526"/>
                <a:gd name="connsiteX32" fmla="*/ 89268 w 206994"/>
                <a:gd name="connsiteY32" fmla="*/ 56 h 114526"/>
                <a:gd name="connsiteX33" fmla="*/ 49613 w 206994"/>
                <a:gd name="connsiteY33" fmla="*/ 22248 h 114526"/>
                <a:gd name="connsiteX34" fmla="*/ 26217 w 206994"/>
                <a:gd name="connsiteY34" fmla="*/ 56 h 114526"/>
                <a:gd name="connsiteX35" fmla="*/ 7580 w 206994"/>
                <a:gd name="connsiteY35" fmla="*/ 14323 h 114526"/>
                <a:gd name="connsiteX36" fmla="*/ 46 w 206994"/>
                <a:gd name="connsiteY36" fmla="*/ 38892 h 114526"/>
                <a:gd name="connsiteX37" fmla="*/ 2822 w 206994"/>
                <a:gd name="connsiteY37" fmla="*/ 41667 h 114526"/>
                <a:gd name="connsiteX38" fmla="*/ 7184 w 206994"/>
                <a:gd name="connsiteY38" fmla="*/ 35722 h 114526"/>
                <a:gd name="connsiteX39" fmla="*/ 25821 w 206994"/>
                <a:gd name="connsiteY39" fmla="*/ 5604 h 114526"/>
                <a:gd name="connsiteX40" fmla="*/ 33355 w 206994"/>
                <a:gd name="connsiteY40" fmla="*/ 17097 h 114526"/>
                <a:gd name="connsiteX41" fmla="*/ 29390 w 206994"/>
                <a:gd name="connsiteY41" fmla="*/ 38496 h 11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6994" h="114526">
                  <a:moveTo>
                    <a:pt x="14718" y="96750"/>
                  </a:moveTo>
                  <a:cubicBezTo>
                    <a:pt x="13925" y="100713"/>
                    <a:pt x="12339" y="106657"/>
                    <a:pt x="12339" y="107846"/>
                  </a:cubicBezTo>
                  <a:cubicBezTo>
                    <a:pt x="12339" y="112205"/>
                    <a:pt x="15908" y="114583"/>
                    <a:pt x="19873" y="114583"/>
                  </a:cubicBezTo>
                  <a:cubicBezTo>
                    <a:pt x="23045" y="114583"/>
                    <a:pt x="27407" y="112602"/>
                    <a:pt x="29390" y="107450"/>
                  </a:cubicBezTo>
                  <a:cubicBezTo>
                    <a:pt x="29390" y="107054"/>
                    <a:pt x="32562" y="95165"/>
                    <a:pt x="34148" y="88824"/>
                  </a:cubicBezTo>
                  <a:lnTo>
                    <a:pt x="39700" y="66236"/>
                  </a:lnTo>
                  <a:cubicBezTo>
                    <a:pt x="40890" y="60292"/>
                    <a:pt x="42476" y="54744"/>
                    <a:pt x="44062" y="49196"/>
                  </a:cubicBezTo>
                  <a:cubicBezTo>
                    <a:pt x="44855" y="44837"/>
                    <a:pt x="46838" y="37307"/>
                    <a:pt x="47234" y="36515"/>
                  </a:cubicBezTo>
                  <a:cubicBezTo>
                    <a:pt x="50803" y="28589"/>
                    <a:pt x="64285" y="5604"/>
                    <a:pt x="88474" y="5604"/>
                  </a:cubicBezTo>
                  <a:cubicBezTo>
                    <a:pt x="99974" y="5604"/>
                    <a:pt x="101957" y="15115"/>
                    <a:pt x="101957" y="23437"/>
                  </a:cubicBezTo>
                  <a:cubicBezTo>
                    <a:pt x="101957" y="29778"/>
                    <a:pt x="100371" y="36911"/>
                    <a:pt x="98388" y="44440"/>
                  </a:cubicBezTo>
                  <a:lnTo>
                    <a:pt x="91250" y="73766"/>
                  </a:lnTo>
                  <a:lnTo>
                    <a:pt x="86095" y="92787"/>
                  </a:lnTo>
                  <a:cubicBezTo>
                    <a:pt x="85302" y="97939"/>
                    <a:pt x="82923" y="106657"/>
                    <a:pt x="82923" y="107846"/>
                  </a:cubicBezTo>
                  <a:cubicBezTo>
                    <a:pt x="82923" y="112205"/>
                    <a:pt x="86492" y="114583"/>
                    <a:pt x="90061" y="114583"/>
                  </a:cubicBezTo>
                  <a:cubicBezTo>
                    <a:pt x="97991" y="114583"/>
                    <a:pt x="99578" y="108242"/>
                    <a:pt x="101560" y="100317"/>
                  </a:cubicBezTo>
                  <a:cubicBezTo>
                    <a:pt x="105129" y="86051"/>
                    <a:pt x="114646" y="49196"/>
                    <a:pt x="116629" y="39289"/>
                  </a:cubicBezTo>
                  <a:cubicBezTo>
                    <a:pt x="117422" y="36118"/>
                    <a:pt x="130904" y="5604"/>
                    <a:pt x="158662" y="5604"/>
                  </a:cubicBezTo>
                  <a:cubicBezTo>
                    <a:pt x="169369" y="5604"/>
                    <a:pt x="172144" y="14323"/>
                    <a:pt x="172144" y="23437"/>
                  </a:cubicBezTo>
                  <a:cubicBezTo>
                    <a:pt x="172144" y="37703"/>
                    <a:pt x="161438" y="66632"/>
                    <a:pt x="156283" y="80106"/>
                  </a:cubicBezTo>
                  <a:cubicBezTo>
                    <a:pt x="154300" y="86051"/>
                    <a:pt x="153111" y="88824"/>
                    <a:pt x="153111" y="93976"/>
                  </a:cubicBezTo>
                  <a:cubicBezTo>
                    <a:pt x="153111" y="105865"/>
                    <a:pt x="161835" y="114583"/>
                    <a:pt x="173731" y="114583"/>
                  </a:cubicBezTo>
                  <a:cubicBezTo>
                    <a:pt x="197523" y="114583"/>
                    <a:pt x="207040" y="77728"/>
                    <a:pt x="207040" y="75747"/>
                  </a:cubicBezTo>
                  <a:cubicBezTo>
                    <a:pt x="207040" y="72973"/>
                    <a:pt x="204661" y="72973"/>
                    <a:pt x="203868" y="72973"/>
                  </a:cubicBezTo>
                  <a:cubicBezTo>
                    <a:pt x="201489" y="72973"/>
                    <a:pt x="201489" y="73766"/>
                    <a:pt x="200299" y="77728"/>
                  </a:cubicBezTo>
                  <a:cubicBezTo>
                    <a:pt x="196334" y="91202"/>
                    <a:pt x="188403" y="109035"/>
                    <a:pt x="174524" y="109035"/>
                  </a:cubicBezTo>
                  <a:cubicBezTo>
                    <a:pt x="170162" y="109035"/>
                    <a:pt x="168179" y="106657"/>
                    <a:pt x="168179" y="100713"/>
                  </a:cubicBezTo>
                  <a:cubicBezTo>
                    <a:pt x="168179" y="94372"/>
                    <a:pt x="170558" y="88428"/>
                    <a:pt x="172938" y="82880"/>
                  </a:cubicBezTo>
                  <a:cubicBezTo>
                    <a:pt x="177696" y="69406"/>
                    <a:pt x="188403" y="41667"/>
                    <a:pt x="188403" y="27004"/>
                  </a:cubicBezTo>
                  <a:cubicBezTo>
                    <a:pt x="188403" y="10756"/>
                    <a:pt x="178093" y="56"/>
                    <a:pt x="159059" y="56"/>
                  </a:cubicBezTo>
                  <a:cubicBezTo>
                    <a:pt x="140421" y="56"/>
                    <a:pt x="127335" y="11152"/>
                    <a:pt x="117818" y="24626"/>
                  </a:cubicBezTo>
                  <a:cubicBezTo>
                    <a:pt x="117818" y="21456"/>
                    <a:pt x="117025" y="12738"/>
                    <a:pt x="109888" y="6793"/>
                  </a:cubicBezTo>
                  <a:cubicBezTo>
                    <a:pt x="103543" y="1245"/>
                    <a:pt x="95612" y="56"/>
                    <a:pt x="89268" y="56"/>
                  </a:cubicBezTo>
                  <a:cubicBezTo>
                    <a:pt x="66268" y="56"/>
                    <a:pt x="53976" y="16304"/>
                    <a:pt x="49613" y="22248"/>
                  </a:cubicBezTo>
                  <a:cubicBezTo>
                    <a:pt x="48424" y="7586"/>
                    <a:pt x="37717" y="56"/>
                    <a:pt x="26217" y="56"/>
                  </a:cubicBezTo>
                  <a:cubicBezTo>
                    <a:pt x="14718" y="56"/>
                    <a:pt x="9959" y="9964"/>
                    <a:pt x="7580" y="14323"/>
                  </a:cubicBezTo>
                  <a:cubicBezTo>
                    <a:pt x="3218" y="23437"/>
                    <a:pt x="46" y="38100"/>
                    <a:pt x="46" y="38892"/>
                  </a:cubicBezTo>
                  <a:cubicBezTo>
                    <a:pt x="46" y="41667"/>
                    <a:pt x="2425" y="41667"/>
                    <a:pt x="2822" y="41667"/>
                  </a:cubicBezTo>
                  <a:cubicBezTo>
                    <a:pt x="5597" y="41667"/>
                    <a:pt x="5597" y="41270"/>
                    <a:pt x="7184" y="35722"/>
                  </a:cubicBezTo>
                  <a:cubicBezTo>
                    <a:pt x="11546" y="17889"/>
                    <a:pt x="16701" y="5604"/>
                    <a:pt x="25821" y="5604"/>
                  </a:cubicBezTo>
                  <a:cubicBezTo>
                    <a:pt x="29786" y="5604"/>
                    <a:pt x="33355" y="7586"/>
                    <a:pt x="33355" y="17097"/>
                  </a:cubicBezTo>
                  <a:cubicBezTo>
                    <a:pt x="33355" y="22645"/>
                    <a:pt x="32562" y="25419"/>
                    <a:pt x="29390" y="38496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92D2865-F9C5-71A4-C5ED-8F8DCBD43B55}"/>
                </a:ext>
              </a:extLst>
            </p:cNvPr>
            <p:cNvSpPr/>
            <p:nvPr/>
          </p:nvSpPr>
          <p:spPr>
            <a:xfrm>
              <a:off x="2918144" y="1650463"/>
              <a:ext cx="78118" cy="117300"/>
            </a:xfrm>
            <a:custGeom>
              <a:avLst/>
              <a:gdLst>
                <a:gd name="connsiteX0" fmla="*/ 78184 w 78118"/>
                <a:gd name="connsiteY0" fmla="*/ 85248 h 117300"/>
                <a:gd name="connsiteX1" fmla="*/ 72236 w 78118"/>
                <a:gd name="connsiteY1" fmla="*/ 85248 h 117300"/>
                <a:gd name="connsiteX2" fmla="*/ 67477 w 78118"/>
                <a:gd name="connsiteY2" fmla="*/ 101099 h 117300"/>
                <a:gd name="connsiteX3" fmla="*/ 50029 w 78118"/>
                <a:gd name="connsiteY3" fmla="*/ 102288 h 117300"/>
                <a:gd name="connsiteX4" fmla="*/ 17513 w 78118"/>
                <a:gd name="connsiteY4" fmla="*/ 102288 h 117300"/>
                <a:gd name="connsiteX5" fmla="*/ 52805 w 78118"/>
                <a:gd name="connsiteY5" fmla="*/ 72567 h 117300"/>
                <a:gd name="connsiteX6" fmla="*/ 78184 w 78118"/>
                <a:gd name="connsiteY6" fmla="*/ 34523 h 117300"/>
                <a:gd name="connsiteX7" fmla="*/ 36943 w 78118"/>
                <a:gd name="connsiteY7" fmla="*/ 46 h 117300"/>
                <a:gd name="connsiteX8" fmla="*/ 65 w 78118"/>
                <a:gd name="connsiteY8" fmla="*/ 31749 h 117300"/>
                <a:gd name="connsiteX9" fmla="*/ 9582 w 78118"/>
                <a:gd name="connsiteY9" fmla="*/ 41656 h 117300"/>
                <a:gd name="connsiteX10" fmla="*/ 18703 w 78118"/>
                <a:gd name="connsiteY10" fmla="*/ 32146 h 117300"/>
                <a:gd name="connsiteX11" fmla="*/ 8393 w 78118"/>
                <a:gd name="connsiteY11" fmla="*/ 22635 h 117300"/>
                <a:gd name="connsiteX12" fmla="*/ 34168 w 78118"/>
                <a:gd name="connsiteY12" fmla="*/ 6387 h 117300"/>
                <a:gd name="connsiteX13" fmla="*/ 61132 w 78118"/>
                <a:gd name="connsiteY13" fmla="*/ 34523 h 117300"/>
                <a:gd name="connsiteX14" fmla="*/ 44478 w 78118"/>
                <a:gd name="connsiteY14" fmla="*/ 68208 h 117300"/>
                <a:gd name="connsiteX15" fmla="*/ 2048 w 78118"/>
                <a:gd name="connsiteY15" fmla="*/ 110610 h 117300"/>
                <a:gd name="connsiteX16" fmla="*/ 65 w 78118"/>
                <a:gd name="connsiteY16" fmla="*/ 117347 h 117300"/>
                <a:gd name="connsiteX17" fmla="*/ 73029 w 78118"/>
                <a:gd name="connsiteY17" fmla="*/ 117347 h 1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18" h="117300">
                  <a:moveTo>
                    <a:pt x="78184" y="85248"/>
                  </a:moveTo>
                  <a:lnTo>
                    <a:pt x="72236" y="85248"/>
                  </a:lnTo>
                  <a:cubicBezTo>
                    <a:pt x="71839" y="89211"/>
                    <a:pt x="69856" y="99514"/>
                    <a:pt x="67477" y="101099"/>
                  </a:cubicBezTo>
                  <a:cubicBezTo>
                    <a:pt x="66288" y="102288"/>
                    <a:pt x="52805" y="102288"/>
                    <a:pt x="50029" y="102288"/>
                  </a:cubicBezTo>
                  <a:lnTo>
                    <a:pt x="17513" y="102288"/>
                  </a:lnTo>
                  <a:cubicBezTo>
                    <a:pt x="36151" y="86040"/>
                    <a:pt x="42495" y="80889"/>
                    <a:pt x="52805" y="72567"/>
                  </a:cubicBezTo>
                  <a:cubicBezTo>
                    <a:pt x="65891" y="62263"/>
                    <a:pt x="78184" y="51167"/>
                    <a:pt x="78184" y="34523"/>
                  </a:cubicBezTo>
                  <a:cubicBezTo>
                    <a:pt x="78184" y="13124"/>
                    <a:pt x="59546" y="46"/>
                    <a:pt x="36943" y="46"/>
                  </a:cubicBezTo>
                  <a:cubicBezTo>
                    <a:pt x="15134" y="46"/>
                    <a:pt x="65" y="15502"/>
                    <a:pt x="65" y="31749"/>
                  </a:cubicBezTo>
                  <a:cubicBezTo>
                    <a:pt x="65" y="40468"/>
                    <a:pt x="7599" y="41656"/>
                    <a:pt x="9582" y="41656"/>
                  </a:cubicBezTo>
                  <a:cubicBezTo>
                    <a:pt x="13548" y="41656"/>
                    <a:pt x="18703" y="38486"/>
                    <a:pt x="18703" y="32146"/>
                  </a:cubicBezTo>
                  <a:cubicBezTo>
                    <a:pt x="18703" y="28975"/>
                    <a:pt x="17513" y="22635"/>
                    <a:pt x="8393" y="22635"/>
                  </a:cubicBezTo>
                  <a:cubicBezTo>
                    <a:pt x="13944" y="10350"/>
                    <a:pt x="25840" y="6387"/>
                    <a:pt x="34168" y="6387"/>
                  </a:cubicBezTo>
                  <a:cubicBezTo>
                    <a:pt x="52012" y="6387"/>
                    <a:pt x="61132" y="20257"/>
                    <a:pt x="61132" y="34523"/>
                  </a:cubicBezTo>
                  <a:cubicBezTo>
                    <a:pt x="61132" y="49979"/>
                    <a:pt x="50029" y="61867"/>
                    <a:pt x="44478" y="68208"/>
                  </a:cubicBezTo>
                  <a:lnTo>
                    <a:pt x="2048" y="110610"/>
                  </a:lnTo>
                  <a:cubicBezTo>
                    <a:pt x="65" y="112195"/>
                    <a:pt x="65" y="112592"/>
                    <a:pt x="65" y="117347"/>
                  </a:cubicBezTo>
                  <a:lnTo>
                    <a:pt x="73029" y="117347"/>
                  </a:ln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7DF2E7A0-EB7B-43A8-81EF-FD15C73E2C27}"/>
                </a:ext>
              </a:extLst>
            </p:cNvPr>
            <p:cNvSpPr/>
            <p:nvPr/>
          </p:nvSpPr>
          <p:spPr>
            <a:xfrm>
              <a:off x="3104956" y="1766743"/>
              <a:ext cx="168133" cy="59046"/>
            </a:xfrm>
            <a:custGeom>
              <a:avLst/>
              <a:gdLst>
                <a:gd name="connsiteX0" fmla="*/ 159497 w 168133"/>
                <a:gd name="connsiteY0" fmla="*/ 9963 h 59046"/>
                <a:gd name="connsiteX1" fmla="*/ 168221 w 168133"/>
                <a:gd name="connsiteY1" fmla="*/ 5208 h 59046"/>
                <a:gd name="connsiteX2" fmla="*/ 159894 w 168133"/>
                <a:gd name="connsiteY2" fmla="*/ 56 h 59046"/>
                <a:gd name="connsiteX3" fmla="*/ 8415 w 168133"/>
                <a:gd name="connsiteY3" fmla="*/ 56 h 59046"/>
                <a:gd name="connsiteX4" fmla="*/ 88 w 168133"/>
                <a:gd name="connsiteY4" fmla="*/ 5208 h 59046"/>
                <a:gd name="connsiteX5" fmla="*/ 8415 w 168133"/>
                <a:gd name="connsiteY5" fmla="*/ 9963 h 59046"/>
                <a:gd name="connsiteX6" fmla="*/ 159894 w 168133"/>
                <a:gd name="connsiteY6" fmla="*/ 59103 h 59046"/>
                <a:gd name="connsiteX7" fmla="*/ 168221 w 168133"/>
                <a:gd name="connsiteY7" fmla="*/ 53951 h 59046"/>
                <a:gd name="connsiteX8" fmla="*/ 159497 w 168133"/>
                <a:gd name="connsiteY8" fmla="*/ 49195 h 59046"/>
                <a:gd name="connsiteX9" fmla="*/ 8415 w 168133"/>
                <a:gd name="connsiteY9" fmla="*/ 49195 h 59046"/>
                <a:gd name="connsiteX10" fmla="*/ 88 w 168133"/>
                <a:gd name="connsiteY10" fmla="*/ 53951 h 59046"/>
                <a:gd name="connsiteX11" fmla="*/ 8415 w 168133"/>
                <a:gd name="connsiteY11" fmla="*/ 59103 h 5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3" h="59046">
                  <a:moveTo>
                    <a:pt x="159497" y="9963"/>
                  </a:moveTo>
                  <a:cubicBezTo>
                    <a:pt x="163462" y="9963"/>
                    <a:pt x="168221" y="9963"/>
                    <a:pt x="168221" y="5208"/>
                  </a:cubicBezTo>
                  <a:cubicBezTo>
                    <a:pt x="168221" y="56"/>
                    <a:pt x="163462" y="56"/>
                    <a:pt x="159894" y="56"/>
                  </a:cubicBezTo>
                  <a:lnTo>
                    <a:pt x="8415" y="56"/>
                  </a:lnTo>
                  <a:cubicBezTo>
                    <a:pt x="4846" y="56"/>
                    <a:pt x="88" y="56"/>
                    <a:pt x="88" y="5208"/>
                  </a:cubicBezTo>
                  <a:cubicBezTo>
                    <a:pt x="88" y="9963"/>
                    <a:pt x="4846" y="9963"/>
                    <a:pt x="8415" y="9963"/>
                  </a:cubicBezTo>
                  <a:close/>
                  <a:moveTo>
                    <a:pt x="159894" y="59103"/>
                  </a:moveTo>
                  <a:cubicBezTo>
                    <a:pt x="163462" y="59103"/>
                    <a:pt x="168221" y="59103"/>
                    <a:pt x="168221" y="53951"/>
                  </a:cubicBezTo>
                  <a:cubicBezTo>
                    <a:pt x="168221" y="49195"/>
                    <a:pt x="163462" y="49195"/>
                    <a:pt x="159497" y="49195"/>
                  </a:cubicBezTo>
                  <a:lnTo>
                    <a:pt x="8415" y="49195"/>
                  </a:lnTo>
                  <a:cubicBezTo>
                    <a:pt x="4846" y="49195"/>
                    <a:pt x="88" y="49195"/>
                    <a:pt x="88" y="53951"/>
                  </a:cubicBezTo>
                  <a:cubicBezTo>
                    <a:pt x="88" y="59103"/>
                    <a:pt x="4846" y="59103"/>
                    <a:pt x="8415" y="59103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9ACCE084-0A1B-1F3F-1264-8B3A057479C3}"/>
                </a:ext>
              </a:extLst>
            </p:cNvPr>
            <p:cNvSpPr/>
            <p:nvPr/>
          </p:nvSpPr>
          <p:spPr>
            <a:xfrm>
              <a:off x="3367552" y="1691053"/>
              <a:ext cx="106272" cy="173969"/>
            </a:xfrm>
            <a:custGeom>
              <a:avLst/>
              <a:gdLst>
                <a:gd name="connsiteX0" fmla="*/ 106386 w 106272"/>
                <a:gd name="connsiteY0" fmla="*/ 87634 h 173969"/>
                <a:gd name="connsiteX1" fmla="*/ 96473 w 106272"/>
                <a:gd name="connsiteY1" fmla="*/ 28587 h 173969"/>
                <a:gd name="connsiteX2" fmla="*/ 53646 w 106272"/>
                <a:gd name="connsiteY2" fmla="*/ 55 h 173969"/>
                <a:gd name="connsiteX3" fmla="*/ 9234 w 106272"/>
                <a:gd name="connsiteY3" fmla="*/ 30172 h 173969"/>
                <a:gd name="connsiteX4" fmla="*/ 113 w 106272"/>
                <a:gd name="connsiteY4" fmla="*/ 87634 h 173969"/>
                <a:gd name="connsiteX5" fmla="*/ 11613 w 106272"/>
                <a:gd name="connsiteY5" fmla="*/ 148662 h 173969"/>
                <a:gd name="connsiteX6" fmla="*/ 53250 w 106272"/>
                <a:gd name="connsiteY6" fmla="*/ 174024 h 173969"/>
                <a:gd name="connsiteX7" fmla="*/ 97266 w 106272"/>
                <a:gd name="connsiteY7" fmla="*/ 144699 h 173969"/>
                <a:gd name="connsiteX8" fmla="*/ 106386 w 106272"/>
                <a:gd name="connsiteY8" fmla="*/ 87634 h 173969"/>
                <a:gd name="connsiteX9" fmla="*/ 53250 w 106272"/>
                <a:gd name="connsiteY9" fmla="*/ 168476 h 173969"/>
                <a:gd name="connsiteX10" fmla="*/ 23906 w 106272"/>
                <a:gd name="connsiteY10" fmla="*/ 137962 h 173969"/>
                <a:gd name="connsiteX11" fmla="*/ 21130 w 106272"/>
                <a:gd name="connsiteY11" fmla="*/ 84463 h 173969"/>
                <a:gd name="connsiteX12" fmla="*/ 23113 w 106272"/>
                <a:gd name="connsiteY12" fmla="*/ 38098 h 173969"/>
                <a:gd name="connsiteX13" fmla="*/ 53250 w 106272"/>
                <a:gd name="connsiteY13" fmla="*/ 5602 h 173969"/>
                <a:gd name="connsiteX14" fmla="*/ 82990 w 106272"/>
                <a:gd name="connsiteY14" fmla="*/ 35324 h 173969"/>
                <a:gd name="connsiteX15" fmla="*/ 85766 w 106272"/>
                <a:gd name="connsiteY15" fmla="*/ 84463 h 173969"/>
                <a:gd name="connsiteX16" fmla="*/ 82990 w 106272"/>
                <a:gd name="connsiteY16" fmla="*/ 136773 h 173969"/>
                <a:gd name="connsiteX17" fmla="*/ 53250 w 106272"/>
                <a:gd name="connsiteY17" fmla="*/ 168476 h 17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72" h="173969">
                  <a:moveTo>
                    <a:pt x="106386" y="87634"/>
                  </a:moveTo>
                  <a:cubicBezTo>
                    <a:pt x="106386" y="67423"/>
                    <a:pt x="105197" y="47213"/>
                    <a:pt x="96473" y="28587"/>
                  </a:cubicBezTo>
                  <a:cubicBezTo>
                    <a:pt x="84973" y="4017"/>
                    <a:pt x="63956" y="55"/>
                    <a:pt x="53646" y="55"/>
                  </a:cubicBezTo>
                  <a:cubicBezTo>
                    <a:pt x="38181" y="55"/>
                    <a:pt x="19941" y="6791"/>
                    <a:pt x="9234" y="30172"/>
                  </a:cubicBezTo>
                  <a:cubicBezTo>
                    <a:pt x="1303" y="47609"/>
                    <a:pt x="113" y="67423"/>
                    <a:pt x="113" y="87634"/>
                  </a:cubicBezTo>
                  <a:cubicBezTo>
                    <a:pt x="113" y="106655"/>
                    <a:pt x="906" y="129244"/>
                    <a:pt x="11613" y="148662"/>
                  </a:cubicBezTo>
                  <a:cubicBezTo>
                    <a:pt x="22320" y="168872"/>
                    <a:pt x="40957" y="174024"/>
                    <a:pt x="53250" y="174024"/>
                  </a:cubicBezTo>
                  <a:cubicBezTo>
                    <a:pt x="66732" y="174024"/>
                    <a:pt x="86163" y="168872"/>
                    <a:pt x="97266" y="144699"/>
                  </a:cubicBezTo>
                  <a:cubicBezTo>
                    <a:pt x="105197" y="127262"/>
                    <a:pt x="106386" y="107448"/>
                    <a:pt x="106386" y="87634"/>
                  </a:cubicBezTo>
                  <a:close/>
                  <a:moveTo>
                    <a:pt x="53250" y="168476"/>
                  </a:moveTo>
                  <a:cubicBezTo>
                    <a:pt x="43336" y="168476"/>
                    <a:pt x="28268" y="162136"/>
                    <a:pt x="23906" y="137962"/>
                  </a:cubicBezTo>
                  <a:cubicBezTo>
                    <a:pt x="21130" y="122903"/>
                    <a:pt x="21130" y="99522"/>
                    <a:pt x="21130" y="84463"/>
                  </a:cubicBezTo>
                  <a:cubicBezTo>
                    <a:pt x="21130" y="68216"/>
                    <a:pt x="21130" y="51572"/>
                    <a:pt x="23113" y="38098"/>
                  </a:cubicBezTo>
                  <a:cubicBezTo>
                    <a:pt x="27871" y="7980"/>
                    <a:pt x="46905" y="5602"/>
                    <a:pt x="53250" y="5602"/>
                  </a:cubicBezTo>
                  <a:cubicBezTo>
                    <a:pt x="61577" y="5602"/>
                    <a:pt x="78232" y="10358"/>
                    <a:pt x="82990" y="35324"/>
                  </a:cubicBezTo>
                  <a:cubicBezTo>
                    <a:pt x="85766" y="49590"/>
                    <a:pt x="85766" y="68612"/>
                    <a:pt x="85766" y="84463"/>
                  </a:cubicBezTo>
                  <a:cubicBezTo>
                    <a:pt x="85766" y="103485"/>
                    <a:pt x="85766" y="120526"/>
                    <a:pt x="82990" y="136773"/>
                  </a:cubicBezTo>
                  <a:cubicBezTo>
                    <a:pt x="79025" y="160947"/>
                    <a:pt x="64750" y="168476"/>
                    <a:pt x="53250" y="168476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9DAAFC98-C6C8-AB34-A0A1-17456CC05C5B}"/>
                </a:ext>
              </a:extLst>
            </p:cNvPr>
            <p:cNvSpPr/>
            <p:nvPr/>
          </p:nvSpPr>
          <p:spPr>
            <a:xfrm>
              <a:off x="3505808" y="1832527"/>
              <a:ext cx="26568" cy="26947"/>
            </a:xfrm>
            <a:custGeom>
              <a:avLst/>
              <a:gdLst>
                <a:gd name="connsiteX0" fmla="*/ 26693 w 26568"/>
                <a:gd name="connsiteY0" fmla="*/ 13533 h 26947"/>
                <a:gd name="connsiteX1" fmla="*/ 13607 w 26568"/>
                <a:gd name="connsiteY1" fmla="*/ 59 h 26947"/>
                <a:gd name="connsiteX2" fmla="*/ 125 w 26568"/>
                <a:gd name="connsiteY2" fmla="*/ 13533 h 26947"/>
                <a:gd name="connsiteX3" fmla="*/ 13607 w 26568"/>
                <a:gd name="connsiteY3" fmla="*/ 27007 h 26947"/>
                <a:gd name="connsiteX4" fmla="*/ 26693 w 26568"/>
                <a:gd name="connsiteY4" fmla="*/ 13533 h 2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8" h="26947">
                  <a:moveTo>
                    <a:pt x="26693" y="13533"/>
                  </a:moveTo>
                  <a:cubicBezTo>
                    <a:pt x="26693" y="6400"/>
                    <a:pt x="20745" y="59"/>
                    <a:pt x="13607" y="59"/>
                  </a:cubicBezTo>
                  <a:cubicBezTo>
                    <a:pt x="6073" y="59"/>
                    <a:pt x="125" y="6400"/>
                    <a:pt x="125" y="13533"/>
                  </a:cubicBezTo>
                  <a:cubicBezTo>
                    <a:pt x="125" y="21062"/>
                    <a:pt x="6073" y="27007"/>
                    <a:pt x="13607" y="27007"/>
                  </a:cubicBezTo>
                  <a:cubicBezTo>
                    <a:pt x="20745" y="27007"/>
                    <a:pt x="26693" y="21062"/>
                    <a:pt x="26693" y="13533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0" name="Graphic 5">
              <a:extLst>
                <a:ext uri="{FF2B5EF4-FFF2-40B4-BE49-F238E27FC236}">
                  <a16:creationId xmlns:a16="http://schemas.microsoft.com/office/drawing/2014/main" id="{AA923A31-C72E-186A-FD2E-C868D77CB17C}"/>
                </a:ext>
              </a:extLst>
            </p:cNvPr>
            <p:cNvGrpSpPr/>
            <p:nvPr/>
          </p:nvGrpSpPr>
          <p:grpSpPr>
            <a:xfrm>
              <a:off x="3564927" y="1691053"/>
              <a:ext cx="231494" cy="173969"/>
              <a:chOff x="3564927" y="1691053"/>
              <a:chExt cx="231494" cy="173969"/>
            </a:xfrm>
            <a:solidFill>
              <a:srgbClr val="000000"/>
            </a:solidFill>
          </p:grpSpPr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797E8A1F-D16D-0CD6-5279-375686B4B310}"/>
                  </a:ext>
                </a:extLst>
              </p:cNvPr>
              <p:cNvSpPr/>
              <p:nvPr/>
            </p:nvSpPr>
            <p:spPr>
              <a:xfrm>
                <a:off x="3564927" y="1691053"/>
                <a:ext cx="105083" cy="173969"/>
              </a:xfrm>
              <a:custGeom>
                <a:avLst/>
                <a:gdLst>
                  <a:gd name="connsiteX0" fmla="*/ 82218 w 105083"/>
                  <a:gd name="connsiteY0" fmla="*/ 88030 h 173969"/>
                  <a:gd name="connsiteX1" fmla="*/ 82218 w 105083"/>
                  <a:gd name="connsiteY1" fmla="*/ 96352 h 173969"/>
                  <a:gd name="connsiteX2" fmla="*/ 41374 w 105083"/>
                  <a:gd name="connsiteY2" fmla="*/ 166891 h 173969"/>
                  <a:gd name="connsiteX3" fmla="*/ 16392 w 105083"/>
                  <a:gd name="connsiteY3" fmla="*/ 157776 h 173969"/>
                  <a:gd name="connsiteX4" fmla="*/ 29478 w 105083"/>
                  <a:gd name="connsiteY4" fmla="*/ 146284 h 173969"/>
                  <a:gd name="connsiteX5" fmla="*/ 17978 w 105083"/>
                  <a:gd name="connsiteY5" fmla="*/ 134792 h 173969"/>
                  <a:gd name="connsiteX6" fmla="*/ 6479 w 105083"/>
                  <a:gd name="connsiteY6" fmla="*/ 146680 h 173969"/>
                  <a:gd name="connsiteX7" fmla="*/ 41374 w 105083"/>
                  <a:gd name="connsiteY7" fmla="*/ 174024 h 173969"/>
                  <a:gd name="connsiteX8" fmla="*/ 105217 w 105083"/>
                  <a:gd name="connsiteY8" fmla="*/ 85256 h 173969"/>
                  <a:gd name="connsiteX9" fmla="*/ 53270 w 105083"/>
                  <a:gd name="connsiteY9" fmla="*/ 55 h 173969"/>
                  <a:gd name="connsiteX10" fmla="*/ 16392 w 105083"/>
                  <a:gd name="connsiteY10" fmla="*/ 15906 h 173969"/>
                  <a:gd name="connsiteX11" fmla="*/ 134 w 105083"/>
                  <a:gd name="connsiteY11" fmla="*/ 57120 h 173969"/>
                  <a:gd name="connsiteX12" fmla="*/ 50495 w 105083"/>
                  <a:gd name="connsiteY12" fmla="*/ 113392 h 173969"/>
                  <a:gd name="connsiteX13" fmla="*/ 82218 w 105083"/>
                  <a:gd name="connsiteY13" fmla="*/ 88030 h 173969"/>
                  <a:gd name="connsiteX14" fmla="*/ 50891 w 105083"/>
                  <a:gd name="connsiteY14" fmla="*/ 107448 h 173969"/>
                  <a:gd name="connsiteX15" fmla="*/ 27495 w 105083"/>
                  <a:gd name="connsiteY15" fmla="*/ 91597 h 173969"/>
                  <a:gd name="connsiteX16" fmla="*/ 22737 w 105083"/>
                  <a:gd name="connsiteY16" fmla="*/ 57120 h 173969"/>
                  <a:gd name="connsiteX17" fmla="*/ 28288 w 105083"/>
                  <a:gd name="connsiteY17" fmla="*/ 22247 h 173969"/>
                  <a:gd name="connsiteX18" fmla="*/ 53270 w 105083"/>
                  <a:gd name="connsiteY18" fmla="*/ 6395 h 173969"/>
                  <a:gd name="connsiteX19" fmla="*/ 77856 w 105083"/>
                  <a:gd name="connsiteY19" fmla="*/ 26209 h 173969"/>
                  <a:gd name="connsiteX20" fmla="*/ 81821 w 105083"/>
                  <a:gd name="connsiteY20" fmla="*/ 61875 h 173969"/>
                  <a:gd name="connsiteX21" fmla="*/ 50891 w 105083"/>
                  <a:gd name="connsiteY21" fmla="*/ 107448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083" h="173969">
                    <a:moveTo>
                      <a:pt x="82218" y="88030"/>
                    </a:moveTo>
                    <a:lnTo>
                      <a:pt x="82218" y="96352"/>
                    </a:lnTo>
                    <a:cubicBezTo>
                      <a:pt x="82218" y="155399"/>
                      <a:pt x="56046" y="166891"/>
                      <a:pt x="41374" y="166891"/>
                    </a:cubicBezTo>
                    <a:cubicBezTo>
                      <a:pt x="37012" y="166891"/>
                      <a:pt x="23133" y="166495"/>
                      <a:pt x="16392" y="157776"/>
                    </a:cubicBezTo>
                    <a:cubicBezTo>
                      <a:pt x="27495" y="157776"/>
                      <a:pt x="29478" y="150643"/>
                      <a:pt x="29478" y="146284"/>
                    </a:cubicBezTo>
                    <a:cubicBezTo>
                      <a:pt x="29478" y="138358"/>
                      <a:pt x="23530" y="134792"/>
                      <a:pt x="17978" y="134792"/>
                    </a:cubicBezTo>
                    <a:cubicBezTo>
                      <a:pt x="14013" y="134792"/>
                      <a:pt x="6479" y="136773"/>
                      <a:pt x="6479" y="146680"/>
                    </a:cubicBezTo>
                    <a:cubicBezTo>
                      <a:pt x="6479" y="163721"/>
                      <a:pt x="19961" y="174024"/>
                      <a:pt x="41374" y="174024"/>
                    </a:cubicBezTo>
                    <a:cubicBezTo>
                      <a:pt x="74287" y="174024"/>
                      <a:pt x="105217" y="139547"/>
                      <a:pt x="105217" y="85256"/>
                    </a:cubicBezTo>
                    <a:cubicBezTo>
                      <a:pt x="105217" y="17095"/>
                      <a:pt x="75873" y="55"/>
                      <a:pt x="53270" y="55"/>
                    </a:cubicBezTo>
                    <a:cubicBezTo>
                      <a:pt x="39392" y="55"/>
                      <a:pt x="27099" y="4810"/>
                      <a:pt x="16392" y="15906"/>
                    </a:cubicBezTo>
                    <a:cubicBezTo>
                      <a:pt x="5686" y="27398"/>
                      <a:pt x="134" y="38098"/>
                      <a:pt x="134" y="57120"/>
                    </a:cubicBezTo>
                    <a:cubicBezTo>
                      <a:pt x="134" y="88426"/>
                      <a:pt x="22340" y="113392"/>
                      <a:pt x="50495" y="113392"/>
                    </a:cubicBezTo>
                    <a:cubicBezTo>
                      <a:pt x="65960" y="113392"/>
                      <a:pt x="76270" y="102693"/>
                      <a:pt x="82218" y="88030"/>
                    </a:cubicBezTo>
                    <a:close/>
                    <a:moveTo>
                      <a:pt x="50891" y="107448"/>
                    </a:moveTo>
                    <a:cubicBezTo>
                      <a:pt x="46926" y="107448"/>
                      <a:pt x="35030" y="107448"/>
                      <a:pt x="27495" y="91597"/>
                    </a:cubicBezTo>
                    <a:cubicBezTo>
                      <a:pt x="22737" y="82086"/>
                      <a:pt x="22737" y="69801"/>
                      <a:pt x="22737" y="57120"/>
                    </a:cubicBezTo>
                    <a:cubicBezTo>
                      <a:pt x="22737" y="43646"/>
                      <a:pt x="22737" y="31758"/>
                      <a:pt x="28288" y="22247"/>
                    </a:cubicBezTo>
                    <a:cubicBezTo>
                      <a:pt x="35030" y="9565"/>
                      <a:pt x="44547" y="6395"/>
                      <a:pt x="53270" y="6395"/>
                    </a:cubicBezTo>
                    <a:cubicBezTo>
                      <a:pt x="65167" y="6395"/>
                      <a:pt x="73494" y="15113"/>
                      <a:pt x="77856" y="26209"/>
                    </a:cubicBezTo>
                    <a:cubicBezTo>
                      <a:pt x="80632" y="34531"/>
                      <a:pt x="81821" y="50383"/>
                      <a:pt x="81821" y="61875"/>
                    </a:cubicBezTo>
                    <a:cubicBezTo>
                      <a:pt x="81821" y="82878"/>
                      <a:pt x="73098" y="107448"/>
                      <a:pt x="50891" y="1074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A03DF84-D1AD-61A4-881F-CCBB968C4EBA}"/>
                  </a:ext>
                </a:extLst>
              </p:cNvPr>
              <p:cNvSpPr/>
              <p:nvPr/>
            </p:nvSpPr>
            <p:spPr>
              <a:xfrm>
                <a:off x="3691338" y="1691053"/>
                <a:ext cx="105083" cy="173969"/>
              </a:xfrm>
              <a:custGeom>
                <a:avLst/>
                <a:gdLst>
                  <a:gd name="connsiteX0" fmla="*/ 82231 w 105083"/>
                  <a:gd name="connsiteY0" fmla="*/ 88030 h 173969"/>
                  <a:gd name="connsiteX1" fmla="*/ 82231 w 105083"/>
                  <a:gd name="connsiteY1" fmla="*/ 96352 h 173969"/>
                  <a:gd name="connsiteX2" fmla="*/ 41388 w 105083"/>
                  <a:gd name="connsiteY2" fmla="*/ 166891 h 173969"/>
                  <a:gd name="connsiteX3" fmla="*/ 16406 w 105083"/>
                  <a:gd name="connsiteY3" fmla="*/ 157776 h 173969"/>
                  <a:gd name="connsiteX4" fmla="*/ 29491 w 105083"/>
                  <a:gd name="connsiteY4" fmla="*/ 146284 h 173969"/>
                  <a:gd name="connsiteX5" fmla="*/ 17992 w 105083"/>
                  <a:gd name="connsiteY5" fmla="*/ 134792 h 173969"/>
                  <a:gd name="connsiteX6" fmla="*/ 6492 w 105083"/>
                  <a:gd name="connsiteY6" fmla="*/ 146680 h 173969"/>
                  <a:gd name="connsiteX7" fmla="*/ 41388 w 105083"/>
                  <a:gd name="connsiteY7" fmla="*/ 174024 h 173969"/>
                  <a:gd name="connsiteX8" fmla="*/ 105231 w 105083"/>
                  <a:gd name="connsiteY8" fmla="*/ 85256 h 173969"/>
                  <a:gd name="connsiteX9" fmla="*/ 53284 w 105083"/>
                  <a:gd name="connsiteY9" fmla="*/ 55 h 173969"/>
                  <a:gd name="connsiteX10" fmla="*/ 16406 w 105083"/>
                  <a:gd name="connsiteY10" fmla="*/ 15906 h 173969"/>
                  <a:gd name="connsiteX11" fmla="*/ 147 w 105083"/>
                  <a:gd name="connsiteY11" fmla="*/ 57120 h 173969"/>
                  <a:gd name="connsiteX12" fmla="*/ 50508 w 105083"/>
                  <a:gd name="connsiteY12" fmla="*/ 113392 h 173969"/>
                  <a:gd name="connsiteX13" fmla="*/ 82231 w 105083"/>
                  <a:gd name="connsiteY13" fmla="*/ 88030 h 173969"/>
                  <a:gd name="connsiteX14" fmla="*/ 50905 w 105083"/>
                  <a:gd name="connsiteY14" fmla="*/ 107448 h 173969"/>
                  <a:gd name="connsiteX15" fmla="*/ 27509 w 105083"/>
                  <a:gd name="connsiteY15" fmla="*/ 91597 h 173969"/>
                  <a:gd name="connsiteX16" fmla="*/ 22750 w 105083"/>
                  <a:gd name="connsiteY16" fmla="*/ 57120 h 173969"/>
                  <a:gd name="connsiteX17" fmla="*/ 28302 w 105083"/>
                  <a:gd name="connsiteY17" fmla="*/ 22247 h 173969"/>
                  <a:gd name="connsiteX18" fmla="*/ 53284 w 105083"/>
                  <a:gd name="connsiteY18" fmla="*/ 6395 h 173969"/>
                  <a:gd name="connsiteX19" fmla="*/ 77869 w 105083"/>
                  <a:gd name="connsiteY19" fmla="*/ 26209 h 173969"/>
                  <a:gd name="connsiteX20" fmla="*/ 81835 w 105083"/>
                  <a:gd name="connsiteY20" fmla="*/ 61875 h 173969"/>
                  <a:gd name="connsiteX21" fmla="*/ 50905 w 105083"/>
                  <a:gd name="connsiteY21" fmla="*/ 107448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083" h="173969">
                    <a:moveTo>
                      <a:pt x="82231" y="88030"/>
                    </a:moveTo>
                    <a:lnTo>
                      <a:pt x="82231" y="96352"/>
                    </a:lnTo>
                    <a:cubicBezTo>
                      <a:pt x="82231" y="155399"/>
                      <a:pt x="56060" y="166891"/>
                      <a:pt x="41388" y="166891"/>
                    </a:cubicBezTo>
                    <a:cubicBezTo>
                      <a:pt x="37026" y="166891"/>
                      <a:pt x="23147" y="166495"/>
                      <a:pt x="16406" y="157776"/>
                    </a:cubicBezTo>
                    <a:cubicBezTo>
                      <a:pt x="27509" y="157776"/>
                      <a:pt x="29491" y="150643"/>
                      <a:pt x="29491" y="146284"/>
                    </a:cubicBezTo>
                    <a:cubicBezTo>
                      <a:pt x="29491" y="138358"/>
                      <a:pt x="23543" y="134792"/>
                      <a:pt x="17992" y="134792"/>
                    </a:cubicBezTo>
                    <a:cubicBezTo>
                      <a:pt x="14026" y="134792"/>
                      <a:pt x="6492" y="136773"/>
                      <a:pt x="6492" y="146680"/>
                    </a:cubicBezTo>
                    <a:cubicBezTo>
                      <a:pt x="6492" y="163721"/>
                      <a:pt x="19974" y="174024"/>
                      <a:pt x="41388" y="174024"/>
                    </a:cubicBezTo>
                    <a:cubicBezTo>
                      <a:pt x="74300" y="174024"/>
                      <a:pt x="105231" y="139547"/>
                      <a:pt x="105231" y="85256"/>
                    </a:cubicBezTo>
                    <a:cubicBezTo>
                      <a:pt x="105231" y="17095"/>
                      <a:pt x="75887" y="55"/>
                      <a:pt x="53284" y="55"/>
                    </a:cubicBezTo>
                    <a:cubicBezTo>
                      <a:pt x="39405" y="55"/>
                      <a:pt x="27112" y="4810"/>
                      <a:pt x="16406" y="15906"/>
                    </a:cubicBezTo>
                    <a:cubicBezTo>
                      <a:pt x="5699" y="27398"/>
                      <a:pt x="147" y="38098"/>
                      <a:pt x="147" y="57120"/>
                    </a:cubicBezTo>
                    <a:cubicBezTo>
                      <a:pt x="147" y="88426"/>
                      <a:pt x="22354" y="113392"/>
                      <a:pt x="50508" y="113392"/>
                    </a:cubicBezTo>
                    <a:cubicBezTo>
                      <a:pt x="65973" y="113392"/>
                      <a:pt x="76283" y="102693"/>
                      <a:pt x="82231" y="88030"/>
                    </a:cubicBezTo>
                    <a:close/>
                    <a:moveTo>
                      <a:pt x="50905" y="107448"/>
                    </a:moveTo>
                    <a:cubicBezTo>
                      <a:pt x="46939" y="107448"/>
                      <a:pt x="35043" y="107448"/>
                      <a:pt x="27509" y="91597"/>
                    </a:cubicBezTo>
                    <a:cubicBezTo>
                      <a:pt x="22750" y="82086"/>
                      <a:pt x="22750" y="69801"/>
                      <a:pt x="22750" y="57120"/>
                    </a:cubicBezTo>
                    <a:cubicBezTo>
                      <a:pt x="22750" y="43646"/>
                      <a:pt x="22750" y="31758"/>
                      <a:pt x="28302" y="22247"/>
                    </a:cubicBezTo>
                    <a:cubicBezTo>
                      <a:pt x="35043" y="9565"/>
                      <a:pt x="44560" y="6395"/>
                      <a:pt x="53284" y="6395"/>
                    </a:cubicBezTo>
                    <a:cubicBezTo>
                      <a:pt x="65180" y="6395"/>
                      <a:pt x="73507" y="15113"/>
                      <a:pt x="77869" y="26209"/>
                    </a:cubicBezTo>
                    <a:cubicBezTo>
                      <a:pt x="80645" y="34531"/>
                      <a:pt x="81835" y="50383"/>
                      <a:pt x="81835" y="61875"/>
                    </a:cubicBezTo>
                    <a:cubicBezTo>
                      <a:pt x="81835" y="82878"/>
                      <a:pt x="73111" y="107448"/>
                      <a:pt x="50905" y="1074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72" name="Graphic 5">
            <a:extLst>
              <a:ext uri="{FF2B5EF4-FFF2-40B4-BE49-F238E27FC236}">
                <a16:creationId xmlns:a16="http://schemas.microsoft.com/office/drawing/2014/main" id="{C4A7F645-3C35-E179-E0A2-1C16B57D5122}"/>
              </a:ext>
            </a:extLst>
          </p:cNvPr>
          <p:cNvGrpSpPr/>
          <p:nvPr/>
        </p:nvGrpSpPr>
        <p:grpSpPr>
          <a:xfrm>
            <a:off x="-3203232" y="4653008"/>
            <a:ext cx="1104254" cy="214558"/>
            <a:chOff x="4518315" y="4636882"/>
            <a:chExt cx="1104254" cy="214558"/>
          </a:xfrm>
          <a:solidFill>
            <a:srgbClr val="000000"/>
          </a:solidFill>
        </p:grpSpPr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AA70061C-A77D-212A-EBD5-07D5A7B81F75}"/>
                </a:ext>
              </a:extLst>
            </p:cNvPr>
            <p:cNvSpPr/>
            <p:nvPr/>
          </p:nvSpPr>
          <p:spPr>
            <a:xfrm>
              <a:off x="4518315" y="4734140"/>
              <a:ext cx="206994" cy="114526"/>
            </a:xfrm>
            <a:custGeom>
              <a:avLst/>
              <a:gdLst>
                <a:gd name="connsiteX0" fmla="*/ 14910 w 206994"/>
                <a:gd name="connsiteY0" fmla="*/ 97064 h 114526"/>
                <a:gd name="connsiteX1" fmla="*/ 12530 w 206994"/>
                <a:gd name="connsiteY1" fmla="*/ 108160 h 114526"/>
                <a:gd name="connsiteX2" fmla="*/ 20065 w 206994"/>
                <a:gd name="connsiteY2" fmla="*/ 114897 h 114526"/>
                <a:gd name="connsiteX3" fmla="*/ 29582 w 206994"/>
                <a:gd name="connsiteY3" fmla="*/ 107764 h 114526"/>
                <a:gd name="connsiteX4" fmla="*/ 34340 w 206994"/>
                <a:gd name="connsiteY4" fmla="*/ 89138 h 114526"/>
                <a:gd name="connsiteX5" fmla="*/ 39892 w 206994"/>
                <a:gd name="connsiteY5" fmla="*/ 66550 h 114526"/>
                <a:gd name="connsiteX6" fmla="*/ 44254 w 206994"/>
                <a:gd name="connsiteY6" fmla="*/ 49510 h 114526"/>
                <a:gd name="connsiteX7" fmla="*/ 47426 w 206994"/>
                <a:gd name="connsiteY7" fmla="*/ 36829 h 114526"/>
                <a:gd name="connsiteX8" fmla="*/ 88666 w 206994"/>
                <a:gd name="connsiteY8" fmla="*/ 5918 h 114526"/>
                <a:gd name="connsiteX9" fmla="*/ 102149 w 206994"/>
                <a:gd name="connsiteY9" fmla="*/ 23751 h 114526"/>
                <a:gd name="connsiteX10" fmla="*/ 98580 w 206994"/>
                <a:gd name="connsiteY10" fmla="*/ 44754 h 114526"/>
                <a:gd name="connsiteX11" fmla="*/ 91442 w 206994"/>
                <a:gd name="connsiteY11" fmla="*/ 74080 h 114526"/>
                <a:gd name="connsiteX12" fmla="*/ 86287 w 206994"/>
                <a:gd name="connsiteY12" fmla="*/ 93101 h 114526"/>
                <a:gd name="connsiteX13" fmla="*/ 83115 w 206994"/>
                <a:gd name="connsiteY13" fmla="*/ 108160 h 114526"/>
                <a:gd name="connsiteX14" fmla="*/ 90252 w 206994"/>
                <a:gd name="connsiteY14" fmla="*/ 114897 h 114526"/>
                <a:gd name="connsiteX15" fmla="*/ 101752 w 206994"/>
                <a:gd name="connsiteY15" fmla="*/ 100631 h 114526"/>
                <a:gd name="connsiteX16" fmla="*/ 116821 w 206994"/>
                <a:gd name="connsiteY16" fmla="*/ 39603 h 114526"/>
                <a:gd name="connsiteX17" fmla="*/ 158854 w 206994"/>
                <a:gd name="connsiteY17" fmla="*/ 5918 h 114526"/>
                <a:gd name="connsiteX18" fmla="*/ 172336 w 206994"/>
                <a:gd name="connsiteY18" fmla="*/ 23751 h 114526"/>
                <a:gd name="connsiteX19" fmla="*/ 156475 w 206994"/>
                <a:gd name="connsiteY19" fmla="*/ 80420 h 114526"/>
                <a:gd name="connsiteX20" fmla="*/ 153302 w 206994"/>
                <a:gd name="connsiteY20" fmla="*/ 94290 h 114526"/>
                <a:gd name="connsiteX21" fmla="*/ 173922 w 206994"/>
                <a:gd name="connsiteY21" fmla="*/ 114897 h 114526"/>
                <a:gd name="connsiteX22" fmla="*/ 207232 w 206994"/>
                <a:gd name="connsiteY22" fmla="*/ 76061 h 114526"/>
                <a:gd name="connsiteX23" fmla="*/ 204060 w 206994"/>
                <a:gd name="connsiteY23" fmla="*/ 73287 h 114526"/>
                <a:gd name="connsiteX24" fmla="*/ 200491 w 206994"/>
                <a:gd name="connsiteY24" fmla="*/ 78042 h 114526"/>
                <a:gd name="connsiteX25" fmla="*/ 174716 w 206994"/>
                <a:gd name="connsiteY25" fmla="*/ 109349 h 114526"/>
                <a:gd name="connsiteX26" fmla="*/ 168371 w 206994"/>
                <a:gd name="connsiteY26" fmla="*/ 101027 h 114526"/>
                <a:gd name="connsiteX27" fmla="*/ 173130 w 206994"/>
                <a:gd name="connsiteY27" fmla="*/ 83194 h 114526"/>
                <a:gd name="connsiteX28" fmla="*/ 188595 w 206994"/>
                <a:gd name="connsiteY28" fmla="*/ 27318 h 114526"/>
                <a:gd name="connsiteX29" fmla="*/ 159251 w 206994"/>
                <a:gd name="connsiteY29" fmla="*/ 370 h 114526"/>
                <a:gd name="connsiteX30" fmla="*/ 118010 w 206994"/>
                <a:gd name="connsiteY30" fmla="*/ 24940 h 114526"/>
                <a:gd name="connsiteX31" fmla="*/ 110080 w 206994"/>
                <a:gd name="connsiteY31" fmla="*/ 7107 h 114526"/>
                <a:gd name="connsiteX32" fmla="*/ 89459 w 206994"/>
                <a:gd name="connsiteY32" fmla="*/ 370 h 114526"/>
                <a:gd name="connsiteX33" fmla="*/ 49805 w 206994"/>
                <a:gd name="connsiteY33" fmla="*/ 22562 h 114526"/>
                <a:gd name="connsiteX34" fmla="*/ 26409 w 206994"/>
                <a:gd name="connsiteY34" fmla="*/ 370 h 114526"/>
                <a:gd name="connsiteX35" fmla="*/ 7772 w 206994"/>
                <a:gd name="connsiteY35" fmla="*/ 14637 h 114526"/>
                <a:gd name="connsiteX36" fmla="*/ 238 w 206994"/>
                <a:gd name="connsiteY36" fmla="*/ 39206 h 114526"/>
                <a:gd name="connsiteX37" fmla="*/ 3014 w 206994"/>
                <a:gd name="connsiteY37" fmla="*/ 41981 h 114526"/>
                <a:gd name="connsiteX38" fmla="*/ 7375 w 206994"/>
                <a:gd name="connsiteY38" fmla="*/ 36036 h 114526"/>
                <a:gd name="connsiteX39" fmla="*/ 26013 w 206994"/>
                <a:gd name="connsiteY39" fmla="*/ 5918 h 114526"/>
                <a:gd name="connsiteX40" fmla="*/ 33547 w 206994"/>
                <a:gd name="connsiteY40" fmla="*/ 17411 h 114526"/>
                <a:gd name="connsiteX41" fmla="*/ 29582 w 206994"/>
                <a:gd name="connsiteY41" fmla="*/ 38810 h 11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6994" h="114526">
                  <a:moveTo>
                    <a:pt x="14910" y="97064"/>
                  </a:moveTo>
                  <a:cubicBezTo>
                    <a:pt x="14117" y="101027"/>
                    <a:pt x="12530" y="106971"/>
                    <a:pt x="12530" y="108160"/>
                  </a:cubicBezTo>
                  <a:cubicBezTo>
                    <a:pt x="12530" y="112519"/>
                    <a:pt x="16099" y="114897"/>
                    <a:pt x="20065" y="114897"/>
                  </a:cubicBezTo>
                  <a:cubicBezTo>
                    <a:pt x="23237" y="114897"/>
                    <a:pt x="27599" y="112916"/>
                    <a:pt x="29582" y="107764"/>
                  </a:cubicBezTo>
                  <a:cubicBezTo>
                    <a:pt x="29582" y="107368"/>
                    <a:pt x="32754" y="95479"/>
                    <a:pt x="34340" y="89138"/>
                  </a:cubicBezTo>
                  <a:lnTo>
                    <a:pt x="39892" y="66550"/>
                  </a:lnTo>
                  <a:cubicBezTo>
                    <a:pt x="41081" y="60606"/>
                    <a:pt x="42668" y="55058"/>
                    <a:pt x="44254" y="49510"/>
                  </a:cubicBezTo>
                  <a:cubicBezTo>
                    <a:pt x="45047" y="45151"/>
                    <a:pt x="47029" y="37621"/>
                    <a:pt x="47426" y="36829"/>
                  </a:cubicBezTo>
                  <a:cubicBezTo>
                    <a:pt x="50995" y="28903"/>
                    <a:pt x="64477" y="5918"/>
                    <a:pt x="88666" y="5918"/>
                  </a:cubicBezTo>
                  <a:cubicBezTo>
                    <a:pt x="100166" y="5918"/>
                    <a:pt x="102149" y="15429"/>
                    <a:pt x="102149" y="23751"/>
                  </a:cubicBezTo>
                  <a:cubicBezTo>
                    <a:pt x="102149" y="30092"/>
                    <a:pt x="100563" y="37225"/>
                    <a:pt x="98580" y="44754"/>
                  </a:cubicBezTo>
                  <a:lnTo>
                    <a:pt x="91442" y="74080"/>
                  </a:lnTo>
                  <a:lnTo>
                    <a:pt x="86287" y="93101"/>
                  </a:lnTo>
                  <a:cubicBezTo>
                    <a:pt x="85494" y="98253"/>
                    <a:pt x="83115" y="106971"/>
                    <a:pt x="83115" y="108160"/>
                  </a:cubicBezTo>
                  <a:cubicBezTo>
                    <a:pt x="83115" y="112519"/>
                    <a:pt x="86683" y="114897"/>
                    <a:pt x="90252" y="114897"/>
                  </a:cubicBezTo>
                  <a:cubicBezTo>
                    <a:pt x="98183" y="114897"/>
                    <a:pt x="99769" y="108556"/>
                    <a:pt x="101752" y="100631"/>
                  </a:cubicBezTo>
                  <a:cubicBezTo>
                    <a:pt x="105321" y="86365"/>
                    <a:pt x="114838" y="49510"/>
                    <a:pt x="116821" y="39603"/>
                  </a:cubicBezTo>
                  <a:cubicBezTo>
                    <a:pt x="117614" y="36432"/>
                    <a:pt x="131096" y="5918"/>
                    <a:pt x="158854" y="5918"/>
                  </a:cubicBezTo>
                  <a:cubicBezTo>
                    <a:pt x="169561" y="5918"/>
                    <a:pt x="172336" y="14637"/>
                    <a:pt x="172336" y="23751"/>
                  </a:cubicBezTo>
                  <a:cubicBezTo>
                    <a:pt x="172336" y="38017"/>
                    <a:pt x="161630" y="66946"/>
                    <a:pt x="156475" y="80420"/>
                  </a:cubicBezTo>
                  <a:cubicBezTo>
                    <a:pt x="154492" y="86365"/>
                    <a:pt x="153302" y="89138"/>
                    <a:pt x="153302" y="94290"/>
                  </a:cubicBezTo>
                  <a:cubicBezTo>
                    <a:pt x="153302" y="106179"/>
                    <a:pt x="162026" y="114897"/>
                    <a:pt x="173922" y="114897"/>
                  </a:cubicBezTo>
                  <a:cubicBezTo>
                    <a:pt x="197715" y="114897"/>
                    <a:pt x="207232" y="78042"/>
                    <a:pt x="207232" y="76061"/>
                  </a:cubicBezTo>
                  <a:cubicBezTo>
                    <a:pt x="207232" y="73287"/>
                    <a:pt x="204853" y="73287"/>
                    <a:pt x="204060" y="73287"/>
                  </a:cubicBezTo>
                  <a:cubicBezTo>
                    <a:pt x="201681" y="73287"/>
                    <a:pt x="201681" y="74080"/>
                    <a:pt x="200491" y="78042"/>
                  </a:cubicBezTo>
                  <a:cubicBezTo>
                    <a:pt x="196525" y="91516"/>
                    <a:pt x="188595" y="109349"/>
                    <a:pt x="174716" y="109349"/>
                  </a:cubicBezTo>
                  <a:cubicBezTo>
                    <a:pt x="170354" y="109349"/>
                    <a:pt x="168371" y="106971"/>
                    <a:pt x="168371" y="101027"/>
                  </a:cubicBezTo>
                  <a:cubicBezTo>
                    <a:pt x="168371" y="94686"/>
                    <a:pt x="170750" y="88742"/>
                    <a:pt x="173130" y="83194"/>
                  </a:cubicBezTo>
                  <a:cubicBezTo>
                    <a:pt x="177888" y="69720"/>
                    <a:pt x="188595" y="41981"/>
                    <a:pt x="188595" y="27318"/>
                  </a:cubicBezTo>
                  <a:cubicBezTo>
                    <a:pt x="188595" y="11070"/>
                    <a:pt x="178285" y="370"/>
                    <a:pt x="159251" y="370"/>
                  </a:cubicBezTo>
                  <a:cubicBezTo>
                    <a:pt x="140613" y="370"/>
                    <a:pt x="127527" y="11466"/>
                    <a:pt x="118010" y="24940"/>
                  </a:cubicBezTo>
                  <a:cubicBezTo>
                    <a:pt x="118010" y="21770"/>
                    <a:pt x="117217" y="13052"/>
                    <a:pt x="110080" y="7107"/>
                  </a:cubicBezTo>
                  <a:cubicBezTo>
                    <a:pt x="103735" y="1559"/>
                    <a:pt x="95804" y="370"/>
                    <a:pt x="89459" y="370"/>
                  </a:cubicBezTo>
                  <a:cubicBezTo>
                    <a:pt x="66460" y="370"/>
                    <a:pt x="54167" y="16618"/>
                    <a:pt x="49805" y="22562"/>
                  </a:cubicBezTo>
                  <a:cubicBezTo>
                    <a:pt x="48616" y="7900"/>
                    <a:pt x="37909" y="370"/>
                    <a:pt x="26409" y="370"/>
                  </a:cubicBezTo>
                  <a:cubicBezTo>
                    <a:pt x="14910" y="370"/>
                    <a:pt x="10151" y="10278"/>
                    <a:pt x="7772" y="14637"/>
                  </a:cubicBezTo>
                  <a:cubicBezTo>
                    <a:pt x="3410" y="23751"/>
                    <a:pt x="238" y="38414"/>
                    <a:pt x="238" y="39206"/>
                  </a:cubicBezTo>
                  <a:cubicBezTo>
                    <a:pt x="238" y="41981"/>
                    <a:pt x="2617" y="41981"/>
                    <a:pt x="3014" y="41981"/>
                  </a:cubicBezTo>
                  <a:cubicBezTo>
                    <a:pt x="5789" y="41981"/>
                    <a:pt x="5789" y="41584"/>
                    <a:pt x="7375" y="36036"/>
                  </a:cubicBezTo>
                  <a:cubicBezTo>
                    <a:pt x="11737" y="18203"/>
                    <a:pt x="16892" y="5918"/>
                    <a:pt x="26013" y="5918"/>
                  </a:cubicBezTo>
                  <a:cubicBezTo>
                    <a:pt x="29978" y="5918"/>
                    <a:pt x="33547" y="7900"/>
                    <a:pt x="33547" y="17411"/>
                  </a:cubicBezTo>
                  <a:cubicBezTo>
                    <a:pt x="33547" y="22959"/>
                    <a:pt x="32754" y="25733"/>
                    <a:pt x="29582" y="38810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E57668E8-C41B-0AFD-71BC-9585B8858F41}"/>
                </a:ext>
              </a:extLst>
            </p:cNvPr>
            <p:cNvSpPr/>
            <p:nvPr/>
          </p:nvSpPr>
          <p:spPr>
            <a:xfrm>
              <a:off x="4743896" y="4636882"/>
              <a:ext cx="78118" cy="117300"/>
            </a:xfrm>
            <a:custGeom>
              <a:avLst/>
              <a:gdLst>
                <a:gd name="connsiteX0" fmla="*/ 78375 w 78118"/>
                <a:gd name="connsiteY0" fmla="*/ 85562 h 117300"/>
                <a:gd name="connsiteX1" fmla="*/ 72427 w 78118"/>
                <a:gd name="connsiteY1" fmla="*/ 85562 h 117300"/>
                <a:gd name="connsiteX2" fmla="*/ 67669 w 78118"/>
                <a:gd name="connsiteY2" fmla="*/ 101413 h 117300"/>
                <a:gd name="connsiteX3" fmla="*/ 50221 w 78118"/>
                <a:gd name="connsiteY3" fmla="*/ 102602 h 117300"/>
                <a:gd name="connsiteX4" fmla="*/ 17705 w 78118"/>
                <a:gd name="connsiteY4" fmla="*/ 102602 h 117300"/>
                <a:gd name="connsiteX5" fmla="*/ 52997 w 78118"/>
                <a:gd name="connsiteY5" fmla="*/ 72881 h 117300"/>
                <a:gd name="connsiteX6" fmla="*/ 78375 w 78118"/>
                <a:gd name="connsiteY6" fmla="*/ 34837 h 117300"/>
                <a:gd name="connsiteX7" fmla="*/ 37135 w 78118"/>
                <a:gd name="connsiteY7" fmla="*/ 360 h 117300"/>
                <a:gd name="connsiteX8" fmla="*/ 257 w 78118"/>
                <a:gd name="connsiteY8" fmla="*/ 32063 h 117300"/>
                <a:gd name="connsiteX9" fmla="*/ 9774 w 78118"/>
                <a:gd name="connsiteY9" fmla="*/ 41970 h 117300"/>
                <a:gd name="connsiteX10" fmla="*/ 18895 w 78118"/>
                <a:gd name="connsiteY10" fmla="*/ 32460 h 117300"/>
                <a:gd name="connsiteX11" fmla="*/ 8584 w 78118"/>
                <a:gd name="connsiteY11" fmla="*/ 22949 h 117300"/>
                <a:gd name="connsiteX12" fmla="*/ 34360 w 78118"/>
                <a:gd name="connsiteY12" fmla="*/ 6701 h 117300"/>
                <a:gd name="connsiteX13" fmla="*/ 61324 w 78118"/>
                <a:gd name="connsiteY13" fmla="*/ 34837 h 117300"/>
                <a:gd name="connsiteX14" fmla="*/ 44670 w 78118"/>
                <a:gd name="connsiteY14" fmla="*/ 68522 h 117300"/>
                <a:gd name="connsiteX15" fmla="*/ 2240 w 78118"/>
                <a:gd name="connsiteY15" fmla="*/ 110924 h 117300"/>
                <a:gd name="connsiteX16" fmla="*/ 257 w 78118"/>
                <a:gd name="connsiteY16" fmla="*/ 117661 h 117300"/>
                <a:gd name="connsiteX17" fmla="*/ 73221 w 78118"/>
                <a:gd name="connsiteY17" fmla="*/ 117661 h 1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18" h="117300">
                  <a:moveTo>
                    <a:pt x="78375" y="85562"/>
                  </a:moveTo>
                  <a:lnTo>
                    <a:pt x="72427" y="85562"/>
                  </a:lnTo>
                  <a:cubicBezTo>
                    <a:pt x="72031" y="89525"/>
                    <a:pt x="70048" y="99828"/>
                    <a:pt x="67669" y="101413"/>
                  </a:cubicBezTo>
                  <a:cubicBezTo>
                    <a:pt x="66479" y="102602"/>
                    <a:pt x="52997" y="102602"/>
                    <a:pt x="50221" y="102602"/>
                  </a:cubicBezTo>
                  <a:lnTo>
                    <a:pt x="17705" y="102602"/>
                  </a:lnTo>
                  <a:cubicBezTo>
                    <a:pt x="36342" y="86354"/>
                    <a:pt x="42687" y="81203"/>
                    <a:pt x="52997" y="72881"/>
                  </a:cubicBezTo>
                  <a:cubicBezTo>
                    <a:pt x="66083" y="62577"/>
                    <a:pt x="78375" y="51481"/>
                    <a:pt x="78375" y="34837"/>
                  </a:cubicBezTo>
                  <a:cubicBezTo>
                    <a:pt x="78375" y="13438"/>
                    <a:pt x="59738" y="360"/>
                    <a:pt x="37135" y="360"/>
                  </a:cubicBezTo>
                  <a:cubicBezTo>
                    <a:pt x="15326" y="360"/>
                    <a:pt x="257" y="15816"/>
                    <a:pt x="257" y="32063"/>
                  </a:cubicBezTo>
                  <a:cubicBezTo>
                    <a:pt x="257" y="40782"/>
                    <a:pt x="7791" y="41970"/>
                    <a:pt x="9774" y="41970"/>
                  </a:cubicBezTo>
                  <a:cubicBezTo>
                    <a:pt x="13739" y="41970"/>
                    <a:pt x="18895" y="38800"/>
                    <a:pt x="18895" y="32460"/>
                  </a:cubicBezTo>
                  <a:cubicBezTo>
                    <a:pt x="18895" y="29289"/>
                    <a:pt x="17705" y="22949"/>
                    <a:pt x="8584" y="22949"/>
                  </a:cubicBezTo>
                  <a:cubicBezTo>
                    <a:pt x="14136" y="10664"/>
                    <a:pt x="26032" y="6701"/>
                    <a:pt x="34360" y="6701"/>
                  </a:cubicBezTo>
                  <a:cubicBezTo>
                    <a:pt x="52204" y="6701"/>
                    <a:pt x="61324" y="20571"/>
                    <a:pt x="61324" y="34837"/>
                  </a:cubicBezTo>
                  <a:cubicBezTo>
                    <a:pt x="61324" y="50293"/>
                    <a:pt x="50221" y="62181"/>
                    <a:pt x="44670" y="68522"/>
                  </a:cubicBezTo>
                  <a:lnTo>
                    <a:pt x="2240" y="110924"/>
                  </a:lnTo>
                  <a:cubicBezTo>
                    <a:pt x="257" y="112509"/>
                    <a:pt x="257" y="112906"/>
                    <a:pt x="257" y="117661"/>
                  </a:cubicBezTo>
                  <a:lnTo>
                    <a:pt x="73221" y="117661"/>
                  </a:ln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8DD29DD4-C558-6677-8CF1-69AC08A0C397}"/>
                </a:ext>
              </a:extLst>
            </p:cNvPr>
            <p:cNvSpPr/>
            <p:nvPr/>
          </p:nvSpPr>
          <p:spPr>
            <a:xfrm>
              <a:off x="4930708" y="4753162"/>
              <a:ext cx="168133" cy="59046"/>
            </a:xfrm>
            <a:custGeom>
              <a:avLst/>
              <a:gdLst>
                <a:gd name="connsiteX0" fmla="*/ 159689 w 168133"/>
                <a:gd name="connsiteY0" fmla="*/ 10277 h 59046"/>
                <a:gd name="connsiteX1" fmla="*/ 168413 w 168133"/>
                <a:gd name="connsiteY1" fmla="*/ 5522 h 59046"/>
                <a:gd name="connsiteX2" fmla="*/ 160086 w 168133"/>
                <a:gd name="connsiteY2" fmla="*/ 370 h 59046"/>
                <a:gd name="connsiteX3" fmla="*/ 8607 w 168133"/>
                <a:gd name="connsiteY3" fmla="*/ 370 h 59046"/>
                <a:gd name="connsiteX4" fmla="*/ 280 w 168133"/>
                <a:gd name="connsiteY4" fmla="*/ 5522 h 59046"/>
                <a:gd name="connsiteX5" fmla="*/ 8607 w 168133"/>
                <a:gd name="connsiteY5" fmla="*/ 10277 h 59046"/>
                <a:gd name="connsiteX6" fmla="*/ 160086 w 168133"/>
                <a:gd name="connsiteY6" fmla="*/ 59417 h 59046"/>
                <a:gd name="connsiteX7" fmla="*/ 168413 w 168133"/>
                <a:gd name="connsiteY7" fmla="*/ 54265 h 59046"/>
                <a:gd name="connsiteX8" fmla="*/ 159689 w 168133"/>
                <a:gd name="connsiteY8" fmla="*/ 49509 h 59046"/>
                <a:gd name="connsiteX9" fmla="*/ 8607 w 168133"/>
                <a:gd name="connsiteY9" fmla="*/ 49509 h 59046"/>
                <a:gd name="connsiteX10" fmla="*/ 280 w 168133"/>
                <a:gd name="connsiteY10" fmla="*/ 54265 h 59046"/>
                <a:gd name="connsiteX11" fmla="*/ 8607 w 168133"/>
                <a:gd name="connsiteY11" fmla="*/ 59417 h 5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3" h="59046">
                  <a:moveTo>
                    <a:pt x="159689" y="10277"/>
                  </a:moveTo>
                  <a:cubicBezTo>
                    <a:pt x="163654" y="10277"/>
                    <a:pt x="168413" y="10277"/>
                    <a:pt x="168413" y="5522"/>
                  </a:cubicBezTo>
                  <a:cubicBezTo>
                    <a:pt x="168413" y="370"/>
                    <a:pt x="163654" y="370"/>
                    <a:pt x="160086" y="370"/>
                  </a:cubicBezTo>
                  <a:lnTo>
                    <a:pt x="8607" y="370"/>
                  </a:lnTo>
                  <a:cubicBezTo>
                    <a:pt x="5038" y="370"/>
                    <a:pt x="280" y="370"/>
                    <a:pt x="280" y="5522"/>
                  </a:cubicBezTo>
                  <a:cubicBezTo>
                    <a:pt x="280" y="10277"/>
                    <a:pt x="5038" y="10277"/>
                    <a:pt x="8607" y="10277"/>
                  </a:cubicBezTo>
                  <a:close/>
                  <a:moveTo>
                    <a:pt x="160086" y="59417"/>
                  </a:moveTo>
                  <a:cubicBezTo>
                    <a:pt x="163654" y="59417"/>
                    <a:pt x="168413" y="59417"/>
                    <a:pt x="168413" y="54265"/>
                  </a:cubicBezTo>
                  <a:cubicBezTo>
                    <a:pt x="168413" y="49509"/>
                    <a:pt x="163654" y="49509"/>
                    <a:pt x="159689" y="49509"/>
                  </a:cubicBezTo>
                  <a:lnTo>
                    <a:pt x="8607" y="49509"/>
                  </a:lnTo>
                  <a:cubicBezTo>
                    <a:pt x="5038" y="49509"/>
                    <a:pt x="280" y="49509"/>
                    <a:pt x="280" y="54265"/>
                  </a:cubicBezTo>
                  <a:cubicBezTo>
                    <a:pt x="280" y="59417"/>
                    <a:pt x="5038" y="59417"/>
                    <a:pt x="8607" y="59417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2012893-C493-806C-2A9C-86555325A2E6}"/>
                </a:ext>
              </a:extLst>
            </p:cNvPr>
            <p:cNvSpPr/>
            <p:nvPr/>
          </p:nvSpPr>
          <p:spPr>
            <a:xfrm>
              <a:off x="5193304" y="4677472"/>
              <a:ext cx="106272" cy="173969"/>
            </a:xfrm>
            <a:custGeom>
              <a:avLst/>
              <a:gdLst>
                <a:gd name="connsiteX0" fmla="*/ 106578 w 106272"/>
                <a:gd name="connsiteY0" fmla="*/ 87948 h 173969"/>
                <a:gd name="connsiteX1" fmla="*/ 96665 w 106272"/>
                <a:gd name="connsiteY1" fmla="*/ 28901 h 173969"/>
                <a:gd name="connsiteX2" fmla="*/ 53838 w 106272"/>
                <a:gd name="connsiteY2" fmla="*/ 369 h 173969"/>
                <a:gd name="connsiteX3" fmla="*/ 9426 w 106272"/>
                <a:gd name="connsiteY3" fmla="*/ 30486 h 173969"/>
                <a:gd name="connsiteX4" fmla="*/ 305 w 106272"/>
                <a:gd name="connsiteY4" fmla="*/ 87948 h 173969"/>
                <a:gd name="connsiteX5" fmla="*/ 11805 w 106272"/>
                <a:gd name="connsiteY5" fmla="*/ 148976 h 173969"/>
                <a:gd name="connsiteX6" fmla="*/ 53442 w 106272"/>
                <a:gd name="connsiteY6" fmla="*/ 174338 h 173969"/>
                <a:gd name="connsiteX7" fmla="*/ 97458 w 106272"/>
                <a:gd name="connsiteY7" fmla="*/ 145013 h 173969"/>
                <a:gd name="connsiteX8" fmla="*/ 106578 w 106272"/>
                <a:gd name="connsiteY8" fmla="*/ 87948 h 173969"/>
                <a:gd name="connsiteX9" fmla="*/ 53442 w 106272"/>
                <a:gd name="connsiteY9" fmla="*/ 168790 h 173969"/>
                <a:gd name="connsiteX10" fmla="*/ 24098 w 106272"/>
                <a:gd name="connsiteY10" fmla="*/ 138276 h 173969"/>
                <a:gd name="connsiteX11" fmla="*/ 21322 w 106272"/>
                <a:gd name="connsiteY11" fmla="*/ 84777 h 173969"/>
                <a:gd name="connsiteX12" fmla="*/ 23305 w 106272"/>
                <a:gd name="connsiteY12" fmla="*/ 38412 h 173969"/>
                <a:gd name="connsiteX13" fmla="*/ 53442 w 106272"/>
                <a:gd name="connsiteY13" fmla="*/ 5916 h 173969"/>
                <a:gd name="connsiteX14" fmla="*/ 83182 w 106272"/>
                <a:gd name="connsiteY14" fmla="*/ 35638 h 173969"/>
                <a:gd name="connsiteX15" fmla="*/ 85958 w 106272"/>
                <a:gd name="connsiteY15" fmla="*/ 84777 h 173969"/>
                <a:gd name="connsiteX16" fmla="*/ 83182 w 106272"/>
                <a:gd name="connsiteY16" fmla="*/ 137087 h 173969"/>
                <a:gd name="connsiteX17" fmla="*/ 53442 w 106272"/>
                <a:gd name="connsiteY17" fmla="*/ 168790 h 17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72" h="173969">
                  <a:moveTo>
                    <a:pt x="106578" y="87948"/>
                  </a:moveTo>
                  <a:cubicBezTo>
                    <a:pt x="106578" y="67737"/>
                    <a:pt x="105389" y="47527"/>
                    <a:pt x="96665" y="28901"/>
                  </a:cubicBezTo>
                  <a:cubicBezTo>
                    <a:pt x="85165" y="4331"/>
                    <a:pt x="64148" y="369"/>
                    <a:pt x="53838" y="369"/>
                  </a:cubicBezTo>
                  <a:cubicBezTo>
                    <a:pt x="38373" y="369"/>
                    <a:pt x="20132" y="7105"/>
                    <a:pt x="9426" y="30486"/>
                  </a:cubicBezTo>
                  <a:cubicBezTo>
                    <a:pt x="1495" y="47923"/>
                    <a:pt x="305" y="67737"/>
                    <a:pt x="305" y="87948"/>
                  </a:cubicBezTo>
                  <a:cubicBezTo>
                    <a:pt x="305" y="106969"/>
                    <a:pt x="1098" y="129558"/>
                    <a:pt x="11805" y="148976"/>
                  </a:cubicBezTo>
                  <a:cubicBezTo>
                    <a:pt x="22511" y="169186"/>
                    <a:pt x="41149" y="174338"/>
                    <a:pt x="53442" y="174338"/>
                  </a:cubicBezTo>
                  <a:cubicBezTo>
                    <a:pt x="66924" y="174338"/>
                    <a:pt x="86355" y="169186"/>
                    <a:pt x="97458" y="145013"/>
                  </a:cubicBezTo>
                  <a:cubicBezTo>
                    <a:pt x="105389" y="127576"/>
                    <a:pt x="106578" y="107762"/>
                    <a:pt x="106578" y="87948"/>
                  </a:cubicBezTo>
                  <a:close/>
                  <a:moveTo>
                    <a:pt x="53442" y="168790"/>
                  </a:moveTo>
                  <a:cubicBezTo>
                    <a:pt x="43528" y="168790"/>
                    <a:pt x="28460" y="162450"/>
                    <a:pt x="24098" y="138276"/>
                  </a:cubicBezTo>
                  <a:cubicBezTo>
                    <a:pt x="21322" y="123217"/>
                    <a:pt x="21322" y="99836"/>
                    <a:pt x="21322" y="84777"/>
                  </a:cubicBezTo>
                  <a:cubicBezTo>
                    <a:pt x="21322" y="68530"/>
                    <a:pt x="21322" y="51886"/>
                    <a:pt x="23305" y="38412"/>
                  </a:cubicBezTo>
                  <a:cubicBezTo>
                    <a:pt x="28063" y="8294"/>
                    <a:pt x="47097" y="5916"/>
                    <a:pt x="53442" y="5916"/>
                  </a:cubicBezTo>
                  <a:cubicBezTo>
                    <a:pt x="61769" y="5916"/>
                    <a:pt x="78424" y="10672"/>
                    <a:pt x="83182" y="35638"/>
                  </a:cubicBezTo>
                  <a:cubicBezTo>
                    <a:pt x="85958" y="49904"/>
                    <a:pt x="85958" y="68926"/>
                    <a:pt x="85958" y="84777"/>
                  </a:cubicBezTo>
                  <a:cubicBezTo>
                    <a:pt x="85958" y="103799"/>
                    <a:pt x="85958" y="120840"/>
                    <a:pt x="83182" y="137087"/>
                  </a:cubicBezTo>
                  <a:cubicBezTo>
                    <a:pt x="79217" y="161261"/>
                    <a:pt x="64941" y="168790"/>
                    <a:pt x="53442" y="168790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DA7119A3-B98B-CCBF-B882-EF7249513A35}"/>
                </a:ext>
              </a:extLst>
            </p:cNvPr>
            <p:cNvSpPr/>
            <p:nvPr/>
          </p:nvSpPr>
          <p:spPr>
            <a:xfrm>
              <a:off x="5331560" y="4818946"/>
              <a:ext cx="26568" cy="26947"/>
            </a:xfrm>
            <a:custGeom>
              <a:avLst/>
              <a:gdLst>
                <a:gd name="connsiteX0" fmla="*/ 26885 w 26568"/>
                <a:gd name="connsiteY0" fmla="*/ 13847 h 26947"/>
                <a:gd name="connsiteX1" fmla="*/ 13799 w 26568"/>
                <a:gd name="connsiteY1" fmla="*/ 373 h 26947"/>
                <a:gd name="connsiteX2" fmla="*/ 317 w 26568"/>
                <a:gd name="connsiteY2" fmla="*/ 13847 h 26947"/>
                <a:gd name="connsiteX3" fmla="*/ 13799 w 26568"/>
                <a:gd name="connsiteY3" fmla="*/ 27321 h 26947"/>
                <a:gd name="connsiteX4" fmla="*/ 26885 w 26568"/>
                <a:gd name="connsiteY4" fmla="*/ 13847 h 2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8" h="26947">
                  <a:moveTo>
                    <a:pt x="26885" y="13847"/>
                  </a:moveTo>
                  <a:cubicBezTo>
                    <a:pt x="26885" y="6714"/>
                    <a:pt x="20937" y="373"/>
                    <a:pt x="13799" y="373"/>
                  </a:cubicBezTo>
                  <a:cubicBezTo>
                    <a:pt x="6265" y="373"/>
                    <a:pt x="317" y="6714"/>
                    <a:pt x="317" y="13847"/>
                  </a:cubicBezTo>
                  <a:cubicBezTo>
                    <a:pt x="317" y="21376"/>
                    <a:pt x="6265" y="27321"/>
                    <a:pt x="13799" y="27321"/>
                  </a:cubicBezTo>
                  <a:cubicBezTo>
                    <a:pt x="20937" y="27321"/>
                    <a:pt x="26885" y="21376"/>
                    <a:pt x="26885" y="13847"/>
                  </a:cubicBezTo>
                  <a:close/>
                </a:path>
              </a:pathLst>
            </a:custGeom>
            <a:solidFill>
              <a:srgbClr val="000000"/>
            </a:solidFill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8" name="Graphic 5">
              <a:extLst>
                <a:ext uri="{FF2B5EF4-FFF2-40B4-BE49-F238E27FC236}">
                  <a16:creationId xmlns:a16="http://schemas.microsoft.com/office/drawing/2014/main" id="{B8C4E876-A0A7-EB34-4E2F-5EE3738876B9}"/>
                </a:ext>
              </a:extLst>
            </p:cNvPr>
            <p:cNvGrpSpPr/>
            <p:nvPr/>
          </p:nvGrpSpPr>
          <p:grpSpPr>
            <a:xfrm>
              <a:off x="5390680" y="4677472"/>
              <a:ext cx="231890" cy="173969"/>
              <a:chOff x="5390680" y="4677472"/>
              <a:chExt cx="231890" cy="173969"/>
            </a:xfrm>
            <a:solidFill>
              <a:srgbClr val="000000"/>
            </a:solidFill>
          </p:grpSpPr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1D123561-8A22-9CA1-5AF4-9DBD3673BD27}"/>
                  </a:ext>
                </a:extLst>
              </p:cNvPr>
              <p:cNvSpPr/>
              <p:nvPr/>
            </p:nvSpPr>
            <p:spPr>
              <a:xfrm>
                <a:off x="5390680" y="4677472"/>
                <a:ext cx="105083" cy="173969"/>
              </a:xfrm>
              <a:custGeom>
                <a:avLst/>
                <a:gdLst>
                  <a:gd name="connsiteX0" fmla="*/ 22929 w 105083"/>
                  <a:gd name="connsiteY0" fmla="*/ 85966 h 173969"/>
                  <a:gd name="connsiteX1" fmla="*/ 22929 w 105083"/>
                  <a:gd name="connsiteY1" fmla="*/ 79626 h 173969"/>
                  <a:gd name="connsiteX2" fmla="*/ 67341 w 105083"/>
                  <a:gd name="connsiteY2" fmla="*/ 6709 h 173969"/>
                  <a:gd name="connsiteX3" fmla="*/ 89548 w 105083"/>
                  <a:gd name="connsiteY3" fmla="*/ 17012 h 173969"/>
                  <a:gd name="connsiteX4" fmla="*/ 75669 w 105083"/>
                  <a:gd name="connsiteY4" fmla="*/ 28108 h 173969"/>
                  <a:gd name="connsiteX5" fmla="*/ 87168 w 105083"/>
                  <a:gd name="connsiteY5" fmla="*/ 39997 h 173969"/>
                  <a:gd name="connsiteX6" fmla="*/ 99065 w 105083"/>
                  <a:gd name="connsiteY6" fmla="*/ 27712 h 173969"/>
                  <a:gd name="connsiteX7" fmla="*/ 66945 w 105083"/>
                  <a:gd name="connsiteY7" fmla="*/ 369 h 173969"/>
                  <a:gd name="connsiteX8" fmla="*/ 326 w 105083"/>
                  <a:gd name="connsiteY8" fmla="*/ 88740 h 173969"/>
                  <a:gd name="connsiteX9" fmla="*/ 53066 w 105083"/>
                  <a:gd name="connsiteY9" fmla="*/ 174338 h 173969"/>
                  <a:gd name="connsiteX10" fmla="*/ 105409 w 105083"/>
                  <a:gd name="connsiteY10" fmla="*/ 117273 h 173969"/>
                  <a:gd name="connsiteX11" fmla="*/ 54652 w 105083"/>
                  <a:gd name="connsiteY11" fmla="*/ 61000 h 173969"/>
                  <a:gd name="connsiteX12" fmla="*/ 22929 w 105083"/>
                  <a:gd name="connsiteY12" fmla="*/ 85966 h 173969"/>
                  <a:gd name="connsiteX13" fmla="*/ 53066 w 105083"/>
                  <a:gd name="connsiteY13" fmla="*/ 167205 h 173969"/>
                  <a:gd name="connsiteX14" fmla="*/ 28084 w 105083"/>
                  <a:gd name="connsiteY14" fmla="*/ 148183 h 173969"/>
                  <a:gd name="connsiteX15" fmla="*/ 23325 w 105083"/>
                  <a:gd name="connsiteY15" fmla="*/ 111725 h 173969"/>
                  <a:gd name="connsiteX16" fmla="*/ 54256 w 105083"/>
                  <a:gd name="connsiteY16" fmla="*/ 66548 h 173969"/>
                  <a:gd name="connsiteX17" fmla="*/ 78048 w 105083"/>
                  <a:gd name="connsiteY17" fmla="*/ 82400 h 173969"/>
                  <a:gd name="connsiteX18" fmla="*/ 82410 w 105083"/>
                  <a:gd name="connsiteY18" fmla="*/ 116876 h 173969"/>
                  <a:gd name="connsiteX19" fmla="*/ 78048 w 105083"/>
                  <a:gd name="connsiteY19" fmla="*/ 150957 h 173969"/>
                  <a:gd name="connsiteX20" fmla="*/ 53066 w 105083"/>
                  <a:gd name="connsiteY20" fmla="*/ 167205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5083" h="173969">
                    <a:moveTo>
                      <a:pt x="22929" y="85966"/>
                    </a:moveTo>
                    <a:lnTo>
                      <a:pt x="22929" y="79626"/>
                    </a:lnTo>
                    <a:cubicBezTo>
                      <a:pt x="22929" y="15824"/>
                      <a:pt x="54256" y="6709"/>
                      <a:pt x="67341" y="6709"/>
                    </a:cubicBezTo>
                    <a:cubicBezTo>
                      <a:pt x="73290" y="6709"/>
                      <a:pt x="83996" y="8294"/>
                      <a:pt x="89548" y="17012"/>
                    </a:cubicBezTo>
                    <a:cubicBezTo>
                      <a:pt x="85582" y="17012"/>
                      <a:pt x="75669" y="17012"/>
                      <a:pt x="75669" y="28108"/>
                    </a:cubicBezTo>
                    <a:cubicBezTo>
                      <a:pt x="75669" y="36034"/>
                      <a:pt x="81617" y="39997"/>
                      <a:pt x="87168" y="39997"/>
                    </a:cubicBezTo>
                    <a:cubicBezTo>
                      <a:pt x="91134" y="39997"/>
                      <a:pt x="99065" y="37619"/>
                      <a:pt x="99065" y="27712"/>
                    </a:cubicBezTo>
                    <a:cubicBezTo>
                      <a:pt x="99065" y="12653"/>
                      <a:pt x="87961" y="369"/>
                      <a:pt x="66945" y="369"/>
                    </a:cubicBezTo>
                    <a:cubicBezTo>
                      <a:pt x="34428" y="369"/>
                      <a:pt x="326" y="32864"/>
                      <a:pt x="326" y="88740"/>
                    </a:cubicBezTo>
                    <a:cubicBezTo>
                      <a:pt x="326" y="156505"/>
                      <a:pt x="29670" y="174338"/>
                      <a:pt x="53066" y="174338"/>
                    </a:cubicBezTo>
                    <a:cubicBezTo>
                      <a:pt x="81220" y="174338"/>
                      <a:pt x="105409" y="150561"/>
                      <a:pt x="105409" y="117273"/>
                    </a:cubicBezTo>
                    <a:cubicBezTo>
                      <a:pt x="105409" y="85174"/>
                      <a:pt x="82807" y="61000"/>
                      <a:pt x="54652" y="61000"/>
                    </a:cubicBezTo>
                    <a:cubicBezTo>
                      <a:pt x="37601" y="61000"/>
                      <a:pt x="28084" y="73681"/>
                      <a:pt x="22929" y="85966"/>
                    </a:cubicBezTo>
                    <a:close/>
                    <a:moveTo>
                      <a:pt x="53066" y="167205"/>
                    </a:moveTo>
                    <a:cubicBezTo>
                      <a:pt x="37204" y="167205"/>
                      <a:pt x="29670" y="152146"/>
                      <a:pt x="28084" y="148183"/>
                    </a:cubicBezTo>
                    <a:cubicBezTo>
                      <a:pt x="23325" y="136295"/>
                      <a:pt x="23325" y="116084"/>
                      <a:pt x="23325" y="111725"/>
                    </a:cubicBezTo>
                    <a:cubicBezTo>
                      <a:pt x="23325" y="91911"/>
                      <a:pt x="31653" y="66548"/>
                      <a:pt x="54256" y="66548"/>
                    </a:cubicBezTo>
                    <a:cubicBezTo>
                      <a:pt x="58617" y="66548"/>
                      <a:pt x="70117" y="66548"/>
                      <a:pt x="78048" y="82400"/>
                    </a:cubicBezTo>
                    <a:cubicBezTo>
                      <a:pt x="82410" y="91514"/>
                      <a:pt x="82410" y="104592"/>
                      <a:pt x="82410" y="116876"/>
                    </a:cubicBezTo>
                    <a:cubicBezTo>
                      <a:pt x="82410" y="129161"/>
                      <a:pt x="82410" y="141843"/>
                      <a:pt x="78048" y="150957"/>
                    </a:cubicBezTo>
                    <a:cubicBezTo>
                      <a:pt x="70514" y="166016"/>
                      <a:pt x="59014" y="167205"/>
                      <a:pt x="53066" y="167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97657DE3-7D69-15BB-D79B-9FB9D45DD4D1}"/>
                  </a:ext>
                </a:extLst>
              </p:cNvPr>
              <p:cNvSpPr/>
              <p:nvPr/>
            </p:nvSpPr>
            <p:spPr>
              <a:xfrm>
                <a:off x="5516297" y="4677472"/>
                <a:ext cx="106272" cy="173969"/>
              </a:xfrm>
              <a:custGeom>
                <a:avLst/>
                <a:gdLst>
                  <a:gd name="connsiteX0" fmla="*/ 106612 w 106272"/>
                  <a:gd name="connsiteY0" fmla="*/ 87948 h 173969"/>
                  <a:gd name="connsiteX1" fmla="*/ 96699 w 106272"/>
                  <a:gd name="connsiteY1" fmla="*/ 28901 h 173969"/>
                  <a:gd name="connsiteX2" fmla="*/ 53872 w 106272"/>
                  <a:gd name="connsiteY2" fmla="*/ 369 h 173969"/>
                  <a:gd name="connsiteX3" fmla="*/ 9460 w 106272"/>
                  <a:gd name="connsiteY3" fmla="*/ 30486 h 173969"/>
                  <a:gd name="connsiteX4" fmla="*/ 339 w 106272"/>
                  <a:gd name="connsiteY4" fmla="*/ 87948 h 173969"/>
                  <a:gd name="connsiteX5" fmla="*/ 11839 w 106272"/>
                  <a:gd name="connsiteY5" fmla="*/ 148976 h 173969"/>
                  <a:gd name="connsiteX6" fmla="*/ 53476 w 106272"/>
                  <a:gd name="connsiteY6" fmla="*/ 174338 h 173969"/>
                  <a:gd name="connsiteX7" fmla="*/ 97492 w 106272"/>
                  <a:gd name="connsiteY7" fmla="*/ 145013 h 173969"/>
                  <a:gd name="connsiteX8" fmla="*/ 106612 w 106272"/>
                  <a:gd name="connsiteY8" fmla="*/ 87948 h 173969"/>
                  <a:gd name="connsiteX9" fmla="*/ 53476 w 106272"/>
                  <a:gd name="connsiteY9" fmla="*/ 168790 h 173969"/>
                  <a:gd name="connsiteX10" fmla="*/ 24132 w 106272"/>
                  <a:gd name="connsiteY10" fmla="*/ 138276 h 173969"/>
                  <a:gd name="connsiteX11" fmla="*/ 21356 w 106272"/>
                  <a:gd name="connsiteY11" fmla="*/ 84777 h 173969"/>
                  <a:gd name="connsiteX12" fmla="*/ 23339 w 106272"/>
                  <a:gd name="connsiteY12" fmla="*/ 38412 h 173969"/>
                  <a:gd name="connsiteX13" fmla="*/ 53476 w 106272"/>
                  <a:gd name="connsiteY13" fmla="*/ 5916 h 173969"/>
                  <a:gd name="connsiteX14" fmla="*/ 83216 w 106272"/>
                  <a:gd name="connsiteY14" fmla="*/ 35638 h 173969"/>
                  <a:gd name="connsiteX15" fmla="*/ 85992 w 106272"/>
                  <a:gd name="connsiteY15" fmla="*/ 84777 h 173969"/>
                  <a:gd name="connsiteX16" fmla="*/ 83216 w 106272"/>
                  <a:gd name="connsiteY16" fmla="*/ 137087 h 173969"/>
                  <a:gd name="connsiteX17" fmla="*/ 53476 w 106272"/>
                  <a:gd name="connsiteY17" fmla="*/ 168790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272" h="173969">
                    <a:moveTo>
                      <a:pt x="106612" y="87948"/>
                    </a:moveTo>
                    <a:cubicBezTo>
                      <a:pt x="106612" y="67737"/>
                      <a:pt x="105422" y="47527"/>
                      <a:pt x="96699" y="28901"/>
                    </a:cubicBezTo>
                    <a:cubicBezTo>
                      <a:pt x="85199" y="4331"/>
                      <a:pt x="64182" y="369"/>
                      <a:pt x="53872" y="369"/>
                    </a:cubicBezTo>
                    <a:cubicBezTo>
                      <a:pt x="38407" y="369"/>
                      <a:pt x="20166" y="7105"/>
                      <a:pt x="9460" y="30486"/>
                    </a:cubicBezTo>
                    <a:cubicBezTo>
                      <a:pt x="1529" y="47923"/>
                      <a:pt x="339" y="67737"/>
                      <a:pt x="339" y="87948"/>
                    </a:cubicBezTo>
                    <a:cubicBezTo>
                      <a:pt x="339" y="106969"/>
                      <a:pt x="1132" y="129558"/>
                      <a:pt x="11839" y="148976"/>
                    </a:cubicBezTo>
                    <a:cubicBezTo>
                      <a:pt x="22545" y="169186"/>
                      <a:pt x="41183" y="174338"/>
                      <a:pt x="53476" y="174338"/>
                    </a:cubicBezTo>
                    <a:cubicBezTo>
                      <a:pt x="66958" y="174338"/>
                      <a:pt x="86389" y="169186"/>
                      <a:pt x="97492" y="145013"/>
                    </a:cubicBezTo>
                    <a:cubicBezTo>
                      <a:pt x="105422" y="127576"/>
                      <a:pt x="106612" y="107762"/>
                      <a:pt x="106612" y="87948"/>
                    </a:cubicBezTo>
                    <a:close/>
                    <a:moveTo>
                      <a:pt x="53476" y="168790"/>
                    </a:moveTo>
                    <a:cubicBezTo>
                      <a:pt x="43562" y="168790"/>
                      <a:pt x="28494" y="162450"/>
                      <a:pt x="24132" y="138276"/>
                    </a:cubicBezTo>
                    <a:cubicBezTo>
                      <a:pt x="21356" y="123217"/>
                      <a:pt x="21356" y="99836"/>
                      <a:pt x="21356" y="84777"/>
                    </a:cubicBezTo>
                    <a:cubicBezTo>
                      <a:pt x="21356" y="68530"/>
                      <a:pt x="21356" y="51886"/>
                      <a:pt x="23339" y="38412"/>
                    </a:cubicBezTo>
                    <a:cubicBezTo>
                      <a:pt x="28097" y="8294"/>
                      <a:pt x="47131" y="5916"/>
                      <a:pt x="53476" y="5916"/>
                    </a:cubicBezTo>
                    <a:cubicBezTo>
                      <a:pt x="61803" y="5916"/>
                      <a:pt x="78458" y="10672"/>
                      <a:pt x="83216" y="35638"/>
                    </a:cubicBezTo>
                    <a:cubicBezTo>
                      <a:pt x="85992" y="49904"/>
                      <a:pt x="85992" y="68926"/>
                      <a:pt x="85992" y="84777"/>
                    </a:cubicBezTo>
                    <a:cubicBezTo>
                      <a:pt x="85992" y="103799"/>
                      <a:pt x="85992" y="120840"/>
                      <a:pt x="83216" y="137087"/>
                    </a:cubicBezTo>
                    <a:cubicBezTo>
                      <a:pt x="79251" y="161261"/>
                      <a:pt x="64975" y="168790"/>
                      <a:pt x="53476" y="1687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0" name="Graphic 5">
            <a:extLst>
              <a:ext uri="{FF2B5EF4-FFF2-40B4-BE49-F238E27FC236}">
                <a16:creationId xmlns:a16="http://schemas.microsoft.com/office/drawing/2014/main" id="{2F48BF0E-74C6-8738-288B-279A6581C7DA}"/>
              </a:ext>
            </a:extLst>
          </p:cNvPr>
          <p:cNvGrpSpPr/>
          <p:nvPr/>
        </p:nvGrpSpPr>
        <p:grpSpPr>
          <a:xfrm>
            <a:off x="-3615625" y="3140101"/>
            <a:ext cx="1107030" cy="214558"/>
            <a:chOff x="4518315" y="3628728"/>
            <a:chExt cx="1107030" cy="214558"/>
          </a:xfrm>
          <a:solidFill>
            <a:schemeClr val="tx1"/>
          </a:solidFill>
        </p:grpSpPr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9C05742-03B9-BBD9-7460-24A5386A8C07}"/>
                </a:ext>
              </a:extLst>
            </p:cNvPr>
            <p:cNvSpPr/>
            <p:nvPr/>
          </p:nvSpPr>
          <p:spPr>
            <a:xfrm>
              <a:off x="4518315" y="3725986"/>
              <a:ext cx="206994" cy="114526"/>
            </a:xfrm>
            <a:custGeom>
              <a:avLst/>
              <a:gdLst>
                <a:gd name="connsiteX0" fmla="*/ 14910 w 206994"/>
                <a:gd name="connsiteY0" fmla="*/ 96958 h 114526"/>
                <a:gd name="connsiteX1" fmla="*/ 12530 w 206994"/>
                <a:gd name="connsiteY1" fmla="*/ 108054 h 114526"/>
                <a:gd name="connsiteX2" fmla="*/ 20065 w 206994"/>
                <a:gd name="connsiteY2" fmla="*/ 114791 h 114526"/>
                <a:gd name="connsiteX3" fmla="*/ 29582 w 206994"/>
                <a:gd name="connsiteY3" fmla="*/ 107658 h 114526"/>
                <a:gd name="connsiteX4" fmla="*/ 34340 w 206994"/>
                <a:gd name="connsiteY4" fmla="*/ 89032 h 114526"/>
                <a:gd name="connsiteX5" fmla="*/ 39892 w 206994"/>
                <a:gd name="connsiteY5" fmla="*/ 66444 h 114526"/>
                <a:gd name="connsiteX6" fmla="*/ 44254 w 206994"/>
                <a:gd name="connsiteY6" fmla="*/ 49404 h 114526"/>
                <a:gd name="connsiteX7" fmla="*/ 47426 w 206994"/>
                <a:gd name="connsiteY7" fmla="*/ 36723 h 114526"/>
                <a:gd name="connsiteX8" fmla="*/ 88666 w 206994"/>
                <a:gd name="connsiteY8" fmla="*/ 5812 h 114526"/>
                <a:gd name="connsiteX9" fmla="*/ 102149 w 206994"/>
                <a:gd name="connsiteY9" fmla="*/ 23645 h 114526"/>
                <a:gd name="connsiteX10" fmla="*/ 98580 w 206994"/>
                <a:gd name="connsiteY10" fmla="*/ 44648 h 114526"/>
                <a:gd name="connsiteX11" fmla="*/ 91442 w 206994"/>
                <a:gd name="connsiteY11" fmla="*/ 73974 h 114526"/>
                <a:gd name="connsiteX12" fmla="*/ 86287 w 206994"/>
                <a:gd name="connsiteY12" fmla="*/ 92995 h 114526"/>
                <a:gd name="connsiteX13" fmla="*/ 83115 w 206994"/>
                <a:gd name="connsiteY13" fmla="*/ 108054 h 114526"/>
                <a:gd name="connsiteX14" fmla="*/ 90252 w 206994"/>
                <a:gd name="connsiteY14" fmla="*/ 114791 h 114526"/>
                <a:gd name="connsiteX15" fmla="*/ 101752 w 206994"/>
                <a:gd name="connsiteY15" fmla="*/ 100525 h 114526"/>
                <a:gd name="connsiteX16" fmla="*/ 116821 w 206994"/>
                <a:gd name="connsiteY16" fmla="*/ 39497 h 114526"/>
                <a:gd name="connsiteX17" fmla="*/ 158854 w 206994"/>
                <a:gd name="connsiteY17" fmla="*/ 5812 h 114526"/>
                <a:gd name="connsiteX18" fmla="*/ 172336 w 206994"/>
                <a:gd name="connsiteY18" fmla="*/ 23645 h 114526"/>
                <a:gd name="connsiteX19" fmla="*/ 156475 w 206994"/>
                <a:gd name="connsiteY19" fmla="*/ 80314 h 114526"/>
                <a:gd name="connsiteX20" fmla="*/ 153302 w 206994"/>
                <a:gd name="connsiteY20" fmla="*/ 94184 h 114526"/>
                <a:gd name="connsiteX21" fmla="*/ 173922 w 206994"/>
                <a:gd name="connsiteY21" fmla="*/ 114791 h 114526"/>
                <a:gd name="connsiteX22" fmla="*/ 207232 w 206994"/>
                <a:gd name="connsiteY22" fmla="*/ 75955 h 114526"/>
                <a:gd name="connsiteX23" fmla="*/ 204060 w 206994"/>
                <a:gd name="connsiteY23" fmla="*/ 73181 h 114526"/>
                <a:gd name="connsiteX24" fmla="*/ 200491 w 206994"/>
                <a:gd name="connsiteY24" fmla="*/ 77936 h 114526"/>
                <a:gd name="connsiteX25" fmla="*/ 174716 w 206994"/>
                <a:gd name="connsiteY25" fmla="*/ 109243 h 114526"/>
                <a:gd name="connsiteX26" fmla="*/ 168371 w 206994"/>
                <a:gd name="connsiteY26" fmla="*/ 100921 h 114526"/>
                <a:gd name="connsiteX27" fmla="*/ 173130 w 206994"/>
                <a:gd name="connsiteY27" fmla="*/ 83088 h 114526"/>
                <a:gd name="connsiteX28" fmla="*/ 188595 w 206994"/>
                <a:gd name="connsiteY28" fmla="*/ 27212 h 114526"/>
                <a:gd name="connsiteX29" fmla="*/ 159251 w 206994"/>
                <a:gd name="connsiteY29" fmla="*/ 264 h 114526"/>
                <a:gd name="connsiteX30" fmla="*/ 118010 w 206994"/>
                <a:gd name="connsiteY30" fmla="*/ 24834 h 114526"/>
                <a:gd name="connsiteX31" fmla="*/ 110080 w 206994"/>
                <a:gd name="connsiteY31" fmla="*/ 7001 h 114526"/>
                <a:gd name="connsiteX32" fmla="*/ 89459 w 206994"/>
                <a:gd name="connsiteY32" fmla="*/ 264 h 114526"/>
                <a:gd name="connsiteX33" fmla="*/ 49805 w 206994"/>
                <a:gd name="connsiteY33" fmla="*/ 22456 h 114526"/>
                <a:gd name="connsiteX34" fmla="*/ 26409 w 206994"/>
                <a:gd name="connsiteY34" fmla="*/ 264 h 114526"/>
                <a:gd name="connsiteX35" fmla="*/ 7772 w 206994"/>
                <a:gd name="connsiteY35" fmla="*/ 14531 h 114526"/>
                <a:gd name="connsiteX36" fmla="*/ 238 w 206994"/>
                <a:gd name="connsiteY36" fmla="*/ 39100 h 114526"/>
                <a:gd name="connsiteX37" fmla="*/ 3014 w 206994"/>
                <a:gd name="connsiteY37" fmla="*/ 41875 h 114526"/>
                <a:gd name="connsiteX38" fmla="*/ 7375 w 206994"/>
                <a:gd name="connsiteY38" fmla="*/ 35930 h 114526"/>
                <a:gd name="connsiteX39" fmla="*/ 26013 w 206994"/>
                <a:gd name="connsiteY39" fmla="*/ 5812 h 114526"/>
                <a:gd name="connsiteX40" fmla="*/ 33547 w 206994"/>
                <a:gd name="connsiteY40" fmla="*/ 17305 h 114526"/>
                <a:gd name="connsiteX41" fmla="*/ 29582 w 206994"/>
                <a:gd name="connsiteY41" fmla="*/ 38704 h 11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6994" h="114526">
                  <a:moveTo>
                    <a:pt x="14910" y="96958"/>
                  </a:moveTo>
                  <a:cubicBezTo>
                    <a:pt x="14117" y="100921"/>
                    <a:pt x="12530" y="106865"/>
                    <a:pt x="12530" y="108054"/>
                  </a:cubicBezTo>
                  <a:cubicBezTo>
                    <a:pt x="12530" y="112413"/>
                    <a:pt x="16099" y="114791"/>
                    <a:pt x="20065" y="114791"/>
                  </a:cubicBezTo>
                  <a:cubicBezTo>
                    <a:pt x="23237" y="114791"/>
                    <a:pt x="27599" y="112810"/>
                    <a:pt x="29582" y="107658"/>
                  </a:cubicBezTo>
                  <a:cubicBezTo>
                    <a:pt x="29582" y="107262"/>
                    <a:pt x="32754" y="95373"/>
                    <a:pt x="34340" y="89032"/>
                  </a:cubicBezTo>
                  <a:lnTo>
                    <a:pt x="39892" y="66444"/>
                  </a:lnTo>
                  <a:cubicBezTo>
                    <a:pt x="41081" y="60500"/>
                    <a:pt x="42668" y="54952"/>
                    <a:pt x="44254" y="49404"/>
                  </a:cubicBezTo>
                  <a:cubicBezTo>
                    <a:pt x="45047" y="45045"/>
                    <a:pt x="47029" y="37515"/>
                    <a:pt x="47426" y="36723"/>
                  </a:cubicBezTo>
                  <a:cubicBezTo>
                    <a:pt x="50995" y="28797"/>
                    <a:pt x="64477" y="5812"/>
                    <a:pt x="88666" y="5812"/>
                  </a:cubicBezTo>
                  <a:cubicBezTo>
                    <a:pt x="100166" y="5812"/>
                    <a:pt x="102149" y="15323"/>
                    <a:pt x="102149" y="23645"/>
                  </a:cubicBezTo>
                  <a:cubicBezTo>
                    <a:pt x="102149" y="29986"/>
                    <a:pt x="100563" y="37119"/>
                    <a:pt x="98580" y="44648"/>
                  </a:cubicBezTo>
                  <a:lnTo>
                    <a:pt x="91442" y="73974"/>
                  </a:lnTo>
                  <a:lnTo>
                    <a:pt x="86287" y="92995"/>
                  </a:lnTo>
                  <a:cubicBezTo>
                    <a:pt x="85494" y="98147"/>
                    <a:pt x="83115" y="106865"/>
                    <a:pt x="83115" y="108054"/>
                  </a:cubicBezTo>
                  <a:cubicBezTo>
                    <a:pt x="83115" y="112413"/>
                    <a:pt x="86683" y="114791"/>
                    <a:pt x="90252" y="114791"/>
                  </a:cubicBezTo>
                  <a:cubicBezTo>
                    <a:pt x="98183" y="114791"/>
                    <a:pt x="99769" y="108450"/>
                    <a:pt x="101752" y="100525"/>
                  </a:cubicBezTo>
                  <a:cubicBezTo>
                    <a:pt x="105321" y="86259"/>
                    <a:pt x="114838" y="49404"/>
                    <a:pt x="116821" y="39497"/>
                  </a:cubicBezTo>
                  <a:cubicBezTo>
                    <a:pt x="117614" y="36326"/>
                    <a:pt x="131096" y="5812"/>
                    <a:pt x="158854" y="5812"/>
                  </a:cubicBezTo>
                  <a:cubicBezTo>
                    <a:pt x="169561" y="5812"/>
                    <a:pt x="172336" y="14531"/>
                    <a:pt x="172336" y="23645"/>
                  </a:cubicBezTo>
                  <a:cubicBezTo>
                    <a:pt x="172336" y="37911"/>
                    <a:pt x="161630" y="66840"/>
                    <a:pt x="156475" y="80314"/>
                  </a:cubicBezTo>
                  <a:cubicBezTo>
                    <a:pt x="154492" y="86259"/>
                    <a:pt x="153302" y="89032"/>
                    <a:pt x="153302" y="94184"/>
                  </a:cubicBezTo>
                  <a:cubicBezTo>
                    <a:pt x="153302" y="106073"/>
                    <a:pt x="162026" y="114791"/>
                    <a:pt x="173922" y="114791"/>
                  </a:cubicBezTo>
                  <a:cubicBezTo>
                    <a:pt x="197715" y="114791"/>
                    <a:pt x="207232" y="77936"/>
                    <a:pt x="207232" y="75955"/>
                  </a:cubicBezTo>
                  <a:cubicBezTo>
                    <a:pt x="207232" y="73181"/>
                    <a:pt x="204853" y="73181"/>
                    <a:pt x="204060" y="73181"/>
                  </a:cubicBezTo>
                  <a:cubicBezTo>
                    <a:pt x="201681" y="73181"/>
                    <a:pt x="201681" y="73974"/>
                    <a:pt x="200491" y="77936"/>
                  </a:cubicBezTo>
                  <a:cubicBezTo>
                    <a:pt x="196525" y="91410"/>
                    <a:pt x="188595" y="109243"/>
                    <a:pt x="174716" y="109243"/>
                  </a:cubicBezTo>
                  <a:cubicBezTo>
                    <a:pt x="170354" y="109243"/>
                    <a:pt x="168371" y="106865"/>
                    <a:pt x="168371" y="100921"/>
                  </a:cubicBezTo>
                  <a:cubicBezTo>
                    <a:pt x="168371" y="94580"/>
                    <a:pt x="170750" y="88636"/>
                    <a:pt x="173130" y="83088"/>
                  </a:cubicBezTo>
                  <a:cubicBezTo>
                    <a:pt x="177888" y="69614"/>
                    <a:pt x="188595" y="41875"/>
                    <a:pt x="188595" y="27212"/>
                  </a:cubicBezTo>
                  <a:cubicBezTo>
                    <a:pt x="188595" y="10964"/>
                    <a:pt x="178285" y="264"/>
                    <a:pt x="159251" y="264"/>
                  </a:cubicBezTo>
                  <a:cubicBezTo>
                    <a:pt x="140613" y="264"/>
                    <a:pt x="127527" y="11360"/>
                    <a:pt x="118010" y="24834"/>
                  </a:cubicBezTo>
                  <a:cubicBezTo>
                    <a:pt x="118010" y="21664"/>
                    <a:pt x="117217" y="12946"/>
                    <a:pt x="110080" y="7001"/>
                  </a:cubicBezTo>
                  <a:cubicBezTo>
                    <a:pt x="103735" y="1453"/>
                    <a:pt x="95804" y="264"/>
                    <a:pt x="89459" y="264"/>
                  </a:cubicBezTo>
                  <a:cubicBezTo>
                    <a:pt x="66460" y="264"/>
                    <a:pt x="54167" y="16512"/>
                    <a:pt x="49805" y="22456"/>
                  </a:cubicBezTo>
                  <a:cubicBezTo>
                    <a:pt x="48616" y="7794"/>
                    <a:pt x="37909" y="264"/>
                    <a:pt x="26409" y="264"/>
                  </a:cubicBezTo>
                  <a:cubicBezTo>
                    <a:pt x="14910" y="264"/>
                    <a:pt x="10151" y="10172"/>
                    <a:pt x="7772" y="14531"/>
                  </a:cubicBezTo>
                  <a:cubicBezTo>
                    <a:pt x="3410" y="23645"/>
                    <a:pt x="238" y="38308"/>
                    <a:pt x="238" y="39100"/>
                  </a:cubicBezTo>
                  <a:cubicBezTo>
                    <a:pt x="238" y="41875"/>
                    <a:pt x="2617" y="41875"/>
                    <a:pt x="3014" y="41875"/>
                  </a:cubicBezTo>
                  <a:cubicBezTo>
                    <a:pt x="5789" y="41875"/>
                    <a:pt x="5789" y="41478"/>
                    <a:pt x="7375" y="35930"/>
                  </a:cubicBezTo>
                  <a:cubicBezTo>
                    <a:pt x="11737" y="18097"/>
                    <a:pt x="16892" y="5812"/>
                    <a:pt x="26013" y="5812"/>
                  </a:cubicBezTo>
                  <a:cubicBezTo>
                    <a:pt x="29978" y="5812"/>
                    <a:pt x="33547" y="7794"/>
                    <a:pt x="33547" y="17305"/>
                  </a:cubicBezTo>
                  <a:cubicBezTo>
                    <a:pt x="33547" y="22853"/>
                    <a:pt x="32754" y="25627"/>
                    <a:pt x="29582" y="38704"/>
                  </a:cubicBezTo>
                  <a:close/>
                </a:path>
              </a:pathLst>
            </a:custGeom>
            <a:grpFill/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7A0D7FFB-CEAF-CBED-C0D2-4599F7051BE6}"/>
                </a:ext>
              </a:extLst>
            </p:cNvPr>
            <p:cNvSpPr/>
            <p:nvPr/>
          </p:nvSpPr>
          <p:spPr>
            <a:xfrm>
              <a:off x="4743896" y="3628728"/>
              <a:ext cx="78118" cy="117300"/>
            </a:xfrm>
            <a:custGeom>
              <a:avLst/>
              <a:gdLst>
                <a:gd name="connsiteX0" fmla="*/ 78375 w 78118"/>
                <a:gd name="connsiteY0" fmla="*/ 85456 h 117300"/>
                <a:gd name="connsiteX1" fmla="*/ 72427 w 78118"/>
                <a:gd name="connsiteY1" fmla="*/ 85456 h 117300"/>
                <a:gd name="connsiteX2" fmla="*/ 67669 w 78118"/>
                <a:gd name="connsiteY2" fmla="*/ 101307 h 117300"/>
                <a:gd name="connsiteX3" fmla="*/ 50221 w 78118"/>
                <a:gd name="connsiteY3" fmla="*/ 102496 h 117300"/>
                <a:gd name="connsiteX4" fmla="*/ 17705 w 78118"/>
                <a:gd name="connsiteY4" fmla="*/ 102496 h 117300"/>
                <a:gd name="connsiteX5" fmla="*/ 52997 w 78118"/>
                <a:gd name="connsiteY5" fmla="*/ 72775 h 117300"/>
                <a:gd name="connsiteX6" fmla="*/ 78375 w 78118"/>
                <a:gd name="connsiteY6" fmla="*/ 34731 h 117300"/>
                <a:gd name="connsiteX7" fmla="*/ 37135 w 78118"/>
                <a:gd name="connsiteY7" fmla="*/ 254 h 117300"/>
                <a:gd name="connsiteX8" fmla="*/ 257 w 78118"/>
                <a:gd name="connsiteY8" fmla="*/ 31957 h 117300"/>
                <a:gd name="connsiteX9" fmla="*/ 9774 w 78118"/>
                <a:gd name="connsiteY9" fmla="*/ 41864 h 117300"/>
                <a:gd name="connsiteX10" fmla="*/ 18895 w 78118"/>
                <a:gd name="connsiteY10" fmla="*/ 32354 h 117300"/>
                <a:gd name="connsiteX11" fmla="*/ 8584 w 78118"/>
                <a:gd name="connsiteY11" fmla="*/ 22843 h 117300"/>
                <a:gd name="connsiteX12" fmla="*/ 34360 w 78118"/>
                <a:gd name="connsiteY12" fmla="*/ 6595 h 117300"/>
                <a:gd name="connsiteX13" fmla="*/ 61324 w 78118"/>
                <a:gd name="connsiteY13" fmla="*/ 34731 h 117300"/>
                <a:gd name="connsiteX14" fmla="*/ 44670 w 78118"/>
                <a:gd name="connsiteY14" fmla="*/ 68416 h 117300"/>
                <a:gd name="connsiteX15" fmla="*/ 2240 w 78118"/>
                <a:gd name="connsiteY15" fmla="*/ 110818 h 117300"/>
                <a:gd name="connsiteX16" fmla="*/ 257 w 78118"/>
                <a:gd name="connsiteY16" fmla="*/ 117555 h 117300"/>
                <a:gd name="connsiteX17" fmla="*/ 73221 w 78118"/>
                <a:gd name="connsiteY17" fmla="*/ 117555 h 1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18" h="117300">
                  <a:moveTo>
                    <a:pt x="78375" y="85456"/>
                  </a:moveTo>
                  <a:lnTo>
                    <a:pt x="72427" y="85456"/>
                  </a:lnTo>
                  <a:cubicBezTo>
                    <a:pt x="72031" y="89419"/>
                    <a:pt x="70048" y="99722"/>
                    <a:pt x="67669" y="101307"/>
                  </a:cubicBezTo>
                  <a:cubicBezTo>
                    <a:pt x="66479" y="102496"/>
                    <a:pt x="52997" y="102496"/>
                    <a:pt x="50221" y="102496"/>
                  </a:cubicBezTo>
                  <a:lnTo>
                    <a:pt x="17705" y="102496"/>
                  </a:lnTo>
                  <a:cubicBezTo>
                    <a:pt x="36342" y="86248"/>
                    <a:pt x="42687" y="81097"/>
                    <a:pt x="52997" y="72775"/>
                  </a:cubicBezTo>
                  <a:cubicBezTo>
                    <a:pt x="66083" y="62471"/>
                    <a:pt x="78375" y="51375"/>
                    <a:pt x="78375" y="34731"/>
                  </a:cubicBezTo>
                  <a:cubicBezTo>
                    <a:pt x="78375" y="13332"/>
                    <a:pt x="59738" y="254"/>
                    <a:pt x="37135" y="254"/>
                  </a:cubicBezTo>
                  <a:cubicBezTo>
                    <a:pt x="15326" y="254"/>
                    <a:pt x="257" y="15710"/>
                    <a:pt x="257" y="31957"/>
                  </a:cubicBezTo>
                  <a:cubicBezTo>
                    <a:pt x="257" y="40676"/>
                    <a:pt x="7791" y="41864"/>
                    <a:pt x="9774" y="41864"/>
                  </a:cubicBezTo>
                  <a:cubicBezTo>
                    <a:pt x="13739" y="41864"/>
                    <a:pt x="18895" y="38694"/>
                    <a:pt x="18895" y="32354"/>
                  </a:cubicBezTo>
                  <a:cubicBezTo>
                    <a:pt x="18895" y="29183"/>
                    <a:pt x="17705" y="22843"/>
                    <a:pt x="8584" y="22843"/>
                  </a:cubicBezTo>
                  <a:cubicBezTo>
                    <a:pt x="14136" y="10558"/>
                    <a:pt x="26032" y="6595"/>
                    <a:pt x="34360" y="6595"/>
                  </a:cubicBezTo>
                  <a:cubicBezTo>
                    <a:pt x="52204" y="6595"/>
                    <a:pt x="61324" y="20465"/>
                    <a:pt x="61324" y="34731"/>
                  </a:cubicBezTo>
                  <a:cubicBezTo>
                    <a:pt x="61324" y="50187"/>
                    <a:pt x="50221" y="62075"/>
                    <a:pt x="44670" y="68416"/>
                  </a:cubicBezTo>
                  <a:lnTo>
                    <a:pt x="2240" y="110818"/>
                  </a:lnTo>
                  <a:cubicBezTo>
                    <a:pt x="257" y="112403"/>
                    <a:pt x="257" y="112800"/>
                    <a:pt x="257" y="117555"/>
                  </a:cubicBezTo>
                  <a:lnTo>
                    <a:pt x="73221" y="117555"/>
                  </a:lnTo>
                  <a:close/>
                </a:path>
              </a:pathLst>
            </a:custGeom>
            <a:grpFill/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56479076-2300-9DD8-4C21-E5193FFF66C6}"/>
                </a:ext>
              </a:extLst>
            </p:cNvPr>
            <p:cNvSpPr/>
            <p:nvPr/>
          </p:nvSpPr>
          <p:spPr>
            <a:xfrm>
              <a:off x="4930708" y="3745008"/>
              <a:ext cx="168133" cy="59046"/>
            </a:xfrm>
            <a:custGeom>
              <a:avLst/>
              <a:gdLst>
                <a:gd name="connsiteX0" fmla="*/ 159689 w 168133"/>
                <a:gd name="connsiteY0" fmla="*/ 10171 h 59046"/>
                <a:gd name="connsiteX1" fmla="*/ 168413 w 168133"/>
                <a:gd name="connsiteY1" fmla="*/ 5416 h 59046"/>
                <a:gd name="connsiteX2" fmla="*/ 160086 w 168133"/>
                <a:gd name="connsiteY2" fmla="*/ 264 h 59046"/>
                <a:gd name="connsiteX3" fmla="*/ 8607 w 168133"/>
                <a:gd name="connsiteY3" fmla="*/ 264 h 59046"/>
                <a:gd name="connsiteX4" fmla="*/ 280 w 168133"/>
                <a:gd name="connsiteY4" fmla="*/ 5416 h 59046"/>
                <a:gd name="connsiteX5" fmla="*/ 8607 w 168133"/>
                <a:gd name="connsiteY5" fmla="*/ 10171 h 59046"/>
                <a:gd name="connsiteX6" fmla="*/ 160086 w 168133"/>
                <a:gd name="connsiteY6" fmla="*/ 59311 h 59046"/>
                <a:gd name="connsiteX7" fmla="*/ 168413 w 168133"/>
                <a:gd name="connsiteY7" fmla="*/ 54159 h 59046"/>
                <a:gd name="connsiteX8" fmla="*/ 159689 w 168133"/>
                <a:gd name="connsiteY8" fmla="*/ 49403 h 59046"/>
                <a:gd name="connsiteX9" fmla="*/ 8607 w 168133"/>
                <a:gd name="connsiteY9" fmla="*/ 49403 h 59046"/>
                <a:gd name="connsiteX10" fmla="*/ 280 w 168133"/>
                <a:gd name="connsiteY10" fmla="*/ 54159 h 59046"/>
                <a:gd name="connsiteX11" fmla="*/ 8607 w 168133"/>
                <a:gd name="connsiteY11" fmla="*/ 59311 h 5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3" h="59046">
                  <a:moveTo>
                    <a:pt x="159689" y="10171"/>
                  </a:moveTo>
                  <a:cubicBezTo>
                    <a:pt x="163654" y="10171"/>
                    <a:pt x="168413" y="10171"/>
                    <a:pt x="168413" y="5416"/>
                  </a:cubicBezTo>
                  <a:cubicBezTo>
                    <a:pt x="168413" y="264"/>
                    <a:pt x="163654" y="264"/>
                    <a:pt x="160086" y="264"/>
                  </a:cubicBezTo>
                  <a:lnTo>
                    <a:pt x="8607" y="264"/>
                  </a:lnTo>
                  <a:cubicBezTo>
                    <a:pt x="5038" y="264"/>
                    <a:pt x="280" y="264"/>
                    <a:pt x="280" y="5416"/>
                  </a:cubicBezTo>
                  <a:cubicBezTo>
                    <a:pt x="280" y="10171"/>
                    <a:pt x="5038" y="10171"/>
                    <a:pt x="8607" y="10171"/>
                  </a:cubicBezTo>
                  <a:close/>
                  <a:moveTo>
                    <a:pt x="160086" y="59311"/>
                  </a:moveTo>
                  <a:cubicBezTo>
                    <a:pt x="163654" y="59311"/>
                    <a:pt x="168413" y="59311"/>
                    <a:pt x="168413" y="54159"/>
                  </a:cubicBezTo>
                  <a:cubicBezTo>
                    <a:pt x="168413" y="49403"/>
                    <a:pt x="163654" y="49403"/>
                    <a:pt x="159689" y="49403"/>
                  </a:cubicBezTo>
                  <a:lnTo>
                    <a:pt x="8607" y="49403"/>
                  </a:lnTo>
                  <a:cubicBezTo>
                    <a:pt x="5038" y="49403"/>
                    <a:pt x="280" y="49403"/>
                    <a:pt x="280" y="54159"/>
                  </a:cubicBezTo>
                  <a:cubicBezTo>
                    <a:pt x="280" y="59311"/>
                    <a:pt x="5038" y="59311"/>
                    <a:pt x="8607" y="59311"/>
                  </a:cubicBezTo>
                  <a:close/>
                </a:path>
              </a:pathLst>
            </a:custGeom>
            <a:grpFill/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38A64992-6A22-360E-F4E5-F00D5FDC0418}"/>
                </a:ext>
              </a:extLst>
            </p:cNvPr>
            <p:cNvSpPr/>
            <p:nvPr/>
          </p:nvSpPr>
          <p:spPr>
            <a:xfrm>
              <a:off x="5194097" y="3669317"/>
              <a:ext cx="105083" cy="173969"/>
            </a:xfrm>
            <a:custGeom>
              <a:avLst/>
              <a:gdLst>
                <a:gd name="connsiteX0" fmla="*/ 62959 w 105083"/>
                <a:gd name="connsiteY0" fmla="*/ 79520 h 173969"/>
                <a:gd name="connsiteX1" fmla="*/ 98251 w 105083"/>
                <a:gd name="connsiteY1" fmla="*/ 35136 h 173969"/>
                <a:gd name="connsiteX2" fmla="*/ 51855 w 105083"/>
                <a:gd name="connsiteY2" fmla="*/ 263 h 173969"/>
                <a:gd name="connsiteX3" fmla="*/ 7046 w 105083"/>
                <a:gd name="connsiteY3" fmla="*/ 34739 h 173969"/>
                <a:gd name="connsiteX4" fmla="*/ 20132 w 105083"/>
                <a:gd name="connsiteY4" fmla="*/ 47817 h 173969"/>
                <a:gd name="connsiteX5" fmla="*/ 32821 w 105083"/>
                <a:gd name="connsiteY5" fmla="*/ 34739 h 173969"/>
                <a:gd name="connsiteX6" fmla="*/ 17357 w 105083"/>
                <a:gd name="connsiteY6" fmla="*/ 22455 h 173969"/>
                <a:gd name="connsiteX7" fmla="*/ 50666 w 105083"/>
                <a:gd name="connsiteY7" fmla="*/ 6603 h 173969"/>
                <a:gd name="connsiteX8" fmla="*/ 75251 w 105083"/>
                <a:gd name="connsiteY8" fmla="*/ 34739 h 173969"/>
                <a:gd name="connsiteX9" fmla="*/ 68114 w 105083"/>
                <a:gd name="connsiteY9" fmla="*/ 63668 h 173969"/>
                <a:gd name="connsiteX10" fmla="*/ 45511 w 105083"/>
                <a:gd name="connsiteY10" fmla="*/ 76746 h 173969"/>
                <a:gd name="connsiteX11" fmla="*/ 35597 w 105083"/>
                <a:gd name="connsiteY11" fmla="*/ 77538 h 173969"/>
                <a:gd name="connsiteX12" fmla="*/ 32029 w 105083"/>
                <a:gd name="connsiteY12" fmla="*/ 80709 h 173969"/>
                <a:gd name="connsiteX13" fmla="*/ 37977 w 105083"/>
                <a:gd name="connsiteY13" fmla="*/ 83482 h 173969"/>
                <a:gd name="connsiteX14" fmla="*/ 49080 w 105083"/>
                <a:gd name="connsiteY14" fmla="*/ 83482 h 173969"/>
                <a:gd name="connsiteX15" fmla="*/ 79217 w 105083"/>
                <a:gd name="connsiteY15" fmla="*/ 125489 h 173969"/>
                <a:gd name="connsiteX16" fmla="*/ 50666 w 105083"/>
                <a:gd name="connsiteY16" fmla="*/ 167099 h 173969"/>
                <a:gd name="connsiteX17" fmla="*/ 11805 w 105083"/>
                <a:gd name="connsiteY17" fmla="*/ 148077 h 173969"/>
                <a:gd name="connsiteX18" fmla="*/ 28460 w 105083"/>
                <a:gd name="connsiteY18" fmla="*/ 134207 h 173969"/>
                <a:gd name="connsiteX19" fmla="*/ 14581 w 105083"/>
                <a:gd name="connsiteY19" fmla="*/ 119941 h 173969"/>
                <a:gd name="connsiteX20" fmla="*/ 305 w 105083"/>
                <a:gd name="connsiteY20" fmla="*/ 134603 h 173969"/>
                <a:gd name="connsiteX21" fmla="*/ 51459 w 105083"/>
                <a:gd name="connsiteY21" fmla="*/ 174232 h 173969"/>
                <a:gd name="connsiteX22" fmla="*/ 105389 w 105083"/>
                <a:gd name="connsiteY22" fmla="*/ 125489 h 173969"/>
                <a:gd name="connsiteX23" fmla="*/ 62959 w 105083"/>
                <a:gd name="connsiteY23" fmla="*/ 79520 h 17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083" h="173969">
                  <a:moveTo>
                    <a:pt x="62959" y="79520"/>
                  </a:moveTo>
                  <a:cubicBezTo>
                    <a:pt x="83579" y="72783"/>
                    <a:pt x="98251" y="55346"/>
                    <a:pt x="98251" y="35136"/>
                  </a:cubicBezTo>
                  <a:cubicBezTo>
                    <a:pt x="98251" y="14529"/>
                    <a:pt x="76045" y="263"/>
                    <a:pt x="51855" y="263"/>
                  </a:cubicBezTo>
                  <a:cubicBezTo>
                    <a:pt x="26477" y="263"/>
                    <a:pt x="7046" y="15321"/>
                    <a:pt x="7046" y="34739"/>
                  </a:cubicBezTo>
                  <a:cubicBezTo>
                    <a:pt x="7046" y="43062"/>
                    <a:pt x="12598" y="47817"/>
                    <a:pt x="20132" y="47817"/>
                  </a:cubicBezTo>
                  <a:cubicBezTo>
                    <a:pt x="27667" y="47817"/>
                    <a:pt x="32821" y="42269"/>
                    <a:pt x="32821" y="34739"/>
                  </a:cubicBezTo>
                  <a:cubicBezTo>
                    <a:pt x="32821" y="22455"/>
                    <a:pt x="20926" y="22455"/>
                    <a:pt x="17357" y="22455"/>
                  </a:cubicBezTo>
                  <a:cubicBezTo>
                    <a:pt x="24891" y="9773"/>
                    <a:pt x="41546" y="6603"/>
                    <a:pt x="50666" y="6603"/>
                  </a:cubicBezTo>
                  <a:cubicBezTo>
                    <a:pt x="61372" y="6603"/>
                    <a:pt x="75251" y="12151"/>
                    <a:pt x="75251" y="34739"/>
                  </a:cubicBezTo>
                  <a:cubicBezTo>
                    <a:pt x="75251" y="37910"/>
                    <a:pt x="74458" y="52572"/>
                    <a:pt x="68114" y="63668"/>
                  </a:cubicBezTo>
                  <a:cubicBezTo>
                    <a:pt x="60580" y="75953"/>
                    <a:pt x="51855" y="76746"/>
                    <a:pt x="45511" y="76746"/>
                  </a:cubicBezTo>
                  <a:cubicBezTo>
                    <a:pt x="43528" y="77142"/>
                    <a:pt x="37580" y="77538"/>
                    <a:pt x="35597" y="77538"/>
                  </a:cubicBezTo>
                  <a:cubicBezTo>
                    <a:pt x="33615" y="77935"/>
                    <a:pt x="32029" y="78331"/>
                    <a:pt x="32029" y="80709"/>
                  </a:cubicBezTo>
                  <a:cubicBezTo>
                    <a:pt x="32029" y="83482"/>
                    <a:pt x="33615" y="83482"/>
                    <a:pt x="37977" y="83482"/>
                  </a:cubicBezTo>
                  <a:lnTo>
                    <a:pt x="49080" y="83482"/>
                  </a:lnTo>
                  <a:cubicBezTo>
                    <a:pt x="69700" y="83482"/>
                    <a:pt x="79217" y="100523"/>
                    <a:pt x="79217" y="125489"/>
                  </a:cubicBezTo>
                  <a:cubicBezTo>
                    <a:pt x="79217" y="159966"/>
                    <a:pt x="61769" y="167099"/>
                    <a:pt x="50666" y="167099"/>
                  </a:cubicBezTo>
                  <a:cubicBezTo>
                    <a:pt x="39563" y="167099"/>
                    <a:pt x="20529" y="162740"/>
                    <a:pt x="11805" y="148077"/>
                  </a:cubicBezTo>
                  <a:cubicBezTo>
                    <a:pt x="20529" y="149266"/>
                    <a:pt x="28460" y="143718"/>
                    <a:pt x="28460" y="134207"/>
                  </a:cubicBezTo>
                  <a:cubicBezTo>
                    <a:pt x="28460" y="125093"/>
                    <a:pt x="21718" y="119941"/>
                    <a:pt x="14581" y="119941"/>
                  </a:cubicBezTo>
                  <a:cubicBezTo>
                    <a:pt x="8236" y="119941"/>
                    <a:pt x="305" y="123507"/>
                    <a:pt x="305" y="134603"/>
                  </a:cubicBezTo>
                  <a:cubicBezTo>
                    <a:pt x="305" y="157588"/>
                    <a:pt x="23701" y="174232"/>
                    <a:pt x="51459" y="174232"/>
                  </a:cubicBezTo>
                  <a:cubicBezTo>
                    <a:pt x="82389" y="174232"/>
                    <a:pt x="105389" y="151247"/>
                    <a:pt x="105389" y="125489"/>
                  </a:cubicBezTo>
                  <a:cubicBezTo>
                    <a:pt x="105389" y="104882"/>
                    <a:pt x="89131" y="85068"/>
                    <a:pt x="62959" y="79520"/>
                  </a:cubicBezTo>
                  <a:close/>
                </a:path>
              </a:pathLst>
            </a:custGeom>
            <a:grpFill/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967E3EFF-FB77-CE25-D1C2-2DB85D796A24}"/>
                </a:ext>
              </a:extLst>
            </p:cNvPr>
            <p:cNvSpPr/>
            <p:nvPr/>
          </p:nvSpPr>
          <p:spPr>
            <a:xfrm>
              <a:off x="5331560" y="3810791"/>
              <a:ext cx="26568" cy="26947"/>
            </a:xfrm>
            <a:custGeom>
              <a:avLst/>
              <a:gdLst>
                <a:gd name="connsiteX0" fmla="*/ 26885 w 26568"/>
                <a:gd name="connsiteY0" fmla="*/ 13741 h 26947"/>
                <a:gd name="connsiteX1" fmla="*/ 13799 w 26568"/>
                <a:gd name="connsiteY1" fmla="*/ 267 h 26947"/>
                <a:gd name="connsiteX2" fmla="*/ 317 w 26568"/>
                <a:gd name="connsiteY2" fmla="*/ 13741 h 26947"/>
                <a:gd name="connsiteX3" fmla="*/ 13799 w 26568"/>
                <a:gd name="connsiteY3" fmla="*/ 27215 h 26947"/>
                <a:gd name="connsiteX4" fmla="*/ 26885 w 26568"/>
                <a:gd name="connsiteY4" fmla="*/ 13741 h 2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8" h="26947">
                  <a:moveTo>
                    <a:pt x="26885" y="13741"/>
                  </a:moveTo>
                  <a:cubicBezTo>
                    <a:pt x="26885" y="6608"/>
                    <a:pt x="20937" y="267"/>
                    <a:pt x="13799" y="267"/>
                  </a:cubicBezTo>
                  <a:cubicBezTo>
                    <a:pt x="6265" y="267"/>
                    <a:pt x="317" y="6608"/>
                    <a:pt x="317" y="13741"/>
                  </a:cubicBezTo>
                  <a:cubicBezTo>
                    <a:pt x="317" y="21270"/>
                    <a:pt x="6265" y="27215"/>
                    <a:pt x="13799" y="27215"/>
                  </a:cubicBezTo>
                  <a:cubicBezTo>
                    <a:pt x="20937" y="27215"/>
                    <a:pt x="26885" y="21270"/>
                    <a:pt x="26885" y="13741"/>
                  </a:cubicBezTo>
                  <a:close/>
                </a:path>
              </a:pathLst>
            </a:custGeom>
            <a:grpFill/>
            <a:ln w="2536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6" name="Graphic 5">
              <a:extLst>
                <a:ext uri="{FF2B5EF4-FFF2-40B4-BE49-F238E27FC236}">
                  <a16:creationId xmlns:a16="http://schemas.microsoft.com/office/drawing/2014/main" id="{06EECDDF-5189-57C1-35F9-99F6B2BD3357}"/>
                </a:ext>
              </a:extLst>
            </p:cNvPr>
            <p:cNvGrpSpPr/>
            <p:nvPr/>
          </p:nvGrpSpPr>
          <p:grpSpPr>
            <a:xfrm>
              <a:off x="5389886" y="3666543"/>
              <a:ext cx="235459" cy="176743"/>
              <a:chOff x="5389886" y="3666543"/>
              <a:chExt cx="235459" cy="176743"/>
            </a:xfrm>
            <a:grpFill/>
          </p:grpSpPr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49865BD8-BBDC-5186-6247-14B6C035D4E5}"/>
                  </a:ext>
                </a:extLst>
              </p:cNvPr>
              <p:cNvSpPr/>
              <p:nvPr/>
            </p:nvSpPr>
            <p:spPr>
              <a:xfrm>
                <a:off x="5389886" y="3669317"/>
                <a:ext cx="106272" cy="173969"/>
              </a:xfrm>
              <a:custGeom>
                <a:avLst/>
                <a:gdLst>
                  <a:gd name="connsiteX0" fmla="*/ 106599 w 106272"/>
                  <a:gd name="connsiteY0" fmla="*/ 87842 h 173969"/>
                  <a:gd name="connsiteX1" fmla="*/ 96685 w 106272"/>
                  <a:gd name="connsiteY1" fmla="*/ 28795 h 173969"/>
                  <a:gd name="connsiteX2" fmla="*/ 53859 w 106272"/>
                  <a:gd name="connsiteY2" fmla="*/ 263 h 173969"/>
                  <a:gd name="connsiteX3" fmla="*/ 9446 w 106272"/>
                  <a:gd name="connsiteY3" fmla="*/ 30380 h 173969"/>
                  <a:gd name="connsiteX4" fmla="*/ 326 w 106272"/>
                  <a:gd name="connsiteY4" fmla="*/ 87842 h 173969"/>
                  <a:gd name="connsiteX5" fmla="*/ 11826 w 106272"/>
                  <a:gd name="connsiteY5" fmla="*/ 148870 h 173969"/>
                  <a:gd name="connsiteX6" fmla="*/ 53462 w 106272"/>
                  <a:gd name="connsiteY6" fmla="*/ 174232 h 173969"/>
                  <a:gd name="connsiteX7" fmla="*/ 97478 w 106272"/>
                  <a:gd name="connsiteY7" fmla="*/ 144907 h 173969"/>
                  <a:gd name="connsiteX8" fmla="*/ 106599 w 106272"/>
                  <a:gd name="connsiteY8" fmla="*/ 87842 h 173969"/>
                  <a:gd name="connsiteX9" fmla="*/ 53462 w 106272"/>
                  <a:gd name="connsiteY9" fmla="*/ 168684 h 173969"/>
                  <a:gd name="connsiteX10" fmla="*/ 24118 w 106272"/>
                  <a:gd name="connsiteY10" fmla="*/ 138170 h 173969"/>
                  <a:gd name="connsiteX11" fmla="*/ 21343 w 106272"/>
                  <a:gd name="connsiteY11" fmla="*/ 84671 h 173969"/>
                  <a:gd name="connsiteX12" fmla="*/ 23325 w 106272"/>
                  <a:gd name="connsiteY12" fmla="*/ 38306 h 173969"/>
                  <a:gd name="connsiteX13" fmla="*/ 53462 w 106272"/>
                  <a:gd name="connsiteY13" fmla="*/ 5810 h 173969"/>
                  <a:gd name="connsiteX14" fmla="*/ 83203 w 106272"/>
                  <a:gd name="connsiteY14" fmla="*/ 35532 h 173969"/>
                  <a:gd name="connsiteX15" fmla="*/ 85979 w 106272"/>
                  <a:gd name="connsiteY15" fmla="*/ 84671 h 173969"/>
                  <a:gd name="connsiteX16" fmla="*/ 83203 w 106272"/>
                  <a:gd name="connsiteY16" fmla="*/ 136981 h 173969"/>
                  <a:gd name="connsiteX17" fmla="*/ 53462 w 106272"/>
                  <a:gd name="connsiteY17" fmla="*/ 168684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272" h="173969">
                    <a:moveTo>
                      <a:pt x="106599" y="87842"/>
                    </a:moveTo>
                    <a:cubicBezTo>
                      <a:pt x="106599" y="67631"/>
                      <a:pt x="105409" y="47421"/>
                      <a:pt x="96685" y="28795"/>
                    </a:cubicBezTo>
                    <a:cubicBezTo>
                      <a:pt x="85186" y="4225"/>
                      <a:pt x="64169" y="263"/>
                      <a:pt x="53859" y="263"/>
                    </a:cubicBezTo>
                    <a:cubicBezTo>
                      <a:pt x="38394" y="263"/>
                      <a:pt x="20153" y="6999"/>
                      <a:pt x="9446" y="30380"/>
                    </a:cubicBezTo>
                    <a:cubicBezTo>
                      <a:pt x="1516" y="47817"/>
                      <a:pt x="326" y="67631"/>
                      <a:pt x="326" y="87842"/>
                    </a:cubicBezTo>
                    <a:cubicBezTo>
                      <a:pt x="326" y="106863"/>
                      <a:pt x="1119" y="129452"/>
                      <a:pt x="11826" y="148870"/>
                    </a:cubicBezTo>
                    <a:cubicBezTo>
                      <a:pt x="22532" y="169080"/>
                      <a:pt x="41170" y="174232"/>
                      <a:pt x="53462" y="174232"/>
                    </a:cubicBezTo>
                    <a:cubicBezTo>
                      <a:pt x="66945" y="174232"/>
                      <a:pt x="86375" y="169080"/>
                      <a:pt x="97478" y="144907"/>
                    </a:cubicBezTo>
                    <a:cubicBezTo>
                      <a:pt x="105409" y="127470"/>
                      <a:pt x="106599" y="107656"/>
                      <a:pt x="106599" y="87842"/>
                    </a:cubicBezTo>
                    <a:close/>
                    <a:moveTo>
                      <a:pt x="53462" y="168684"/>
                    </a:moveTo>
                    <a:cubicBezTo>
                      <a:pt x="43549" y="168684"/>
                      <a:pt x="28480" y="162344"/>
                      <a:pt x="24118" y="138170"/>
                    </a:cubicBezTo>
                    <a:cubicBezTo>
                      <a:pt x="21343" y="123111"/>
                      <a:pt x="21343" y="99730"/>
                      <a:pt x="21343" y="84671"/>
                    </a:cubicBezTo>
                    <a:cubicBezTo>
                      <a:pt x="21343" y="68424"/>
                      <a:pt x="21343" y="51780"/>
                      <a:pt x="23325" y="38306"/>
                    </a:cubicBezTo>
                    <a:cubicBezTo>
                      <a:pt x="28084" y="8188"/>
                      <a:pt x="47118" y="5810"/>
                      <a:pt x="53462" y="5810"/>
                    </a:cubicBezTo>
                    <a:cubicBezTo>
                      <a:pt x="61790" y="5810"/>
                      <a:pt x="78444" y="10566"/>
                      <a:pt x="83203" y="35532"/>
                    </a:cubicBezTo>
                    <a:cubicBezTo>
                      <a:pt x="85979" y="49798"/>
                      <a:pt x="85979" y="68820"/>
                      <a:pt x="85979" y="84671"/>
                    </a:cubicBezTo>
                    <a:cubicBezTo>
                      <a:pt x="85979" y="103693"/>
                      <a:pt x="85979" y="120734"/>
                      <a:pt x="83203" y="136981"/>
                    </a:cubicBezTo>
                    <a:cubicBezTo>
                      <a:pt x="79238" y="161155"/>
                      <a:pt x="64962" y="168684"/>
                      <a:pt x="53462" y="168684"/>
                    </a:cubicBezTo>
                    <a:close/>
                  </a:path>
                </a:pathLst>
              </a:custGeom>
              <a:grpFill/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 397">
                <a:extLst>
                  <a:ext uri="{FF2B5EF4-FFF2-40B4-BE49-F238E27FC236}">
                    <a16:creationId xmlns:a16="http://schemas.microsoft.com/office/drawing/2014/main" id="{EF526551-F66F-4800-39DF-0F8090E8D5E3}"/>
                  </a:ext>
                </a:extLst>
              </p:cNvPr>
              <p:cNvSpPr/>
              <p:nvPr/>
            </p:nvSpPr>
            <p:spPr>
              <a:xfrm>
                <a:off x="5513522" y="3666543"/>
                <a:ext cx="111824" cy="171195"/>
              </a:xfrm>
              <a:custGeom>
                <a:avLst/>
                <a:gdLst>
                  <a:gd name="connsiteX0" fmla="*/ 67751 w 111824"/>
                  <a:gd name="connsiteY0" fmla="*/ 129848 h 171195"/>
                  <a:gd name="connsiteX1" fmla="*/ 67751 w 111824"/>
                  <a:gd name="connsiteY1" fmla="*/ 151644 h 171195"/>
                  <a:gd name="connsiteX2" fmla="*/ 48321 w 111824"/>
                  <a:gd name="connsiteY2" fmla="*/ 163532 h 171195"/>
                  <a:gd name="connsiteX3" fmla="*/ 43166 w 111824"/>
                  <a:gd name="connsiteY3" fmla="*/ 163532 h 171195"/>
                  <a:gd name="connsiteX4" fmla="*/ 43166 w 111824"/>
                  <a:gd name="connsiteY4" fmla="*/ 171458 h 171195"/>
                  <a:gd name="connsiteX5" fmla="*/ 77268 w 111824"/>
                  <a:gd name="connsiteY5" fmla="*/ 170665 h 171195"/>
                  <a:gd name="connsiteX6" fmla="*/ 111767 w 111824"/>
                  <a:gd name="connsiteY6" fmla="*/ 171458 h 171195"/>
                  <a:gd name="connsiteX7" fmla="*/ 111767 w 111824"/>
                  <a:gd name="connsiteY7" fmla="*/ 163532 h 171195"/>
                  <a:gd name="connsiteX8" fmla="*/ 106215 w 111824"/>
                  <a:gd name="connsiteY8" fmla="*/ 163532 h 171195"/>
                  <a:gd name="connsiteX9" fmla="*/ 87181 w 111824"/>
                  <a:gd name="connsiteY9" fmla="*/ 151644 h 171195"/>
                  <a:gd name="connsiteX10" fmla="*/ 87181 w 111824"/>
                  <a:gd name="connsiteY10" fmla="*/ 129848 h 171195"/>
                  <a:gd name="connsiteX11" fmla="*/ 112164 w 111824"/>
                  <a:gd name="connsiteY11" fmla="*/ 129848 h 171195"/>
                  <a:gd name="connsiteX12" fmla="*/ 112164 w 111824"/>
                  <a:gd name="connsiteY12" fmla="*/ 121922 h 171195"/>
                  <a:gd name="connsiteX13" fmla="*/ 87181 w 111824"/>
                  <a:gd name="connsiteY13" fmla="*/ 121922 h 171195"/>
                  <a:gd name="connsiteX14" fmla="*/ 87181 w 111824"/>
                  <a:gd name="connsiteY14" fmla="*/ 6999 h 171195"/>
                  <a:gd name="connsiteX15" fmla="*/ 82820 w 111824"/>
                  <a:gd name="connsiteY15" fmla="*/ 262 h 171195"/>
                  <a:gd name="connsiteX16" fmla="*/ 78061 w 111824"/>
                  <a:gd name="connsiteY16" fmla="*/ 3433 h 171195"/>
                  <a:gd name="connsiteX17" fmla="*/ 339 w 111824"/>
                  <a:gd name="connsiteY17" fmla="*/ 121922 h 171195"/>
                  <a:gd name="connsiteX18" fmla="*/ 339 w 111824"/>
                  <a:gd name="connsiteY18" fmla="*/ 129848 h 171195"/>
                  <a:gd name="connsiteX19" fmla="*/ 68941 w 111824"/>
                  <a:gd name="connsiteY19" fmla="*/ 121922 h 171195"/>
                  <a:gd name="connsiteX20" fmla="*/ 7477 w 111824"/>
                  <a:gd name="connsiteY20" fmla="*/ 121922 h 171195"/>
                  <a:gd name="connsiteX21" fmla="*/ 68941 w 111824"/>
                  <a:gd name="connsiteY21" fmla="*/ 27606 h 171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824" h="171195">
                    <a:moveTo>
                      <a:pt x="67751" y="129848"/>
                    </a:moveTo>
                    <a:lnTo>
                      <a:pt x="67751" y="151644"/>
                    </a:lnTo>
                    <a:cubicBezTo>
                      <a:pt x="67751" y="160758"/>
                      <a:pt x="66958" y="163532"/>
                      <a:pt x="48321" y="163532"/>
                    </a:cubicBezTo>
                    <a:lnTo>
                      <a:pt x="43166" y="163532"/>
                    </a:lnTo>
                    <a:lnTo>
                      <a:pt x="43166" y="171458"/>
                    </a:lnTo>
                    <a:cubicBezTo>
                      <a:pt x="53476" y="170665"/>
                      <a:pt x="66561" y="170665"/>
                      <a:pt x="77268" y="170665"/>
                    </a:cubicBezTo>
                    <a:cubicBezTo>
                      <a:pt x="87975" y="170665"/>
                      <a:pt x="101061" y="170665"/>
                      <a:pt x="111767" y="171458"/>
                    </a:cubicBezTo>
                    <a:lnTo>
                      <a:pt x="111767" y="163532"/>
                    </a:lnTo>
                    <a:lnTo>
                      <a:pt x="106215" y="163532"/>
                    </a:lnTo>
                    <a:cubicBezTo>
                      <a:pt x="87578" y="163532"/>
                      <a:pt x="87181" y="160758"/>
                      <a:pt x="87181" y="151644"/>
                    </a:cubicBezTo>
                    <a:lnTo>
                      <a:pt x="87181" y="129848"/>
                    </a:lnTo>
                    <a:lnTo>
                      <a:pt x="112164" y="129848"/>
                    </a:lnTo>
                    <a:lnTo>
                      <a:pt x="112164" y="121922"/>
                    </a:lnTo>
                    <a:lnTo>
                      <a:pt x="87181" y="121922"/>
                    </a:lnTo>
                    <a:lnTo>
                      <a:pt x="87181" y="6999"/>
                    </a:lnTo>
                    <a:cubicBezTo>
                      <a:pt x="87181" y="1847"/>
                      <a:pt x="87181" y="262"/>
                      <a:pt x="82820" y="262"/>
                    </a:cubicBezTo>
                    <a:cubicBezTo>
                      <a:pt x="80837" y="262"/>
                      <a:pt x="80044" y="262"/>
                      <a:pt x="78061" y="3433"/>
                    </a:cubicBezTo>
                    <a:lnTo>
                      <a:pt x="339" y="121922"/>
                    </a:lnTo>
                    <a:lnTo>
                      <a:pt x="339" y="129848"/>
                    </a:lnTo>
                    <a:close/>
                    <a:moveTo>
                      <a:pt x="68941" y="121922"/>
                    </a:moveTo>
                    <a:lnTo>
                      <a:pt x="7477" y="121922"/>
                    </a:lnTo>
                    <a:lnTo>
                      <a:pt x="68941" y="27606"/>
                    </a:lnTo>
                    <a:close/>
                  </a:path>
                </a:pathLst>
              </a:custGeom>
              <a:grpFill/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5" name="Freeform 444">
            <a:extLst>
              <a:ext uri="{FF2B5EF4-FFF2-40B4-BE49-F238E27FC236}">
                <a16:creationId xmlns:a16="http://schemas.microsoft.com/office/drawing/2014/main" id="{7A281212-E90F-CF2D-3807-03C818D7DD2D}"/>
              </a:ext>
            </a:extLst>
          </p:cNvPr>
          <p:cNvSpPr/>
          <p:nvPr/>
        </p:nvSpPr>
        <p:spPr>
          <a:xfrm>
            <a:off x="630309" y="2299483"/>
            <a:ext cx="2901303" cy="1237253"/>
          </a:xfrm>
          <a:custGeom>
            <a:avLst/>
            <a:gdLst>
              <a:gd name="connsiteX0" fmla="*/ 23 w 1692778"/>
              <a:gd name="connsiteY0" fmla="*/ 9 h 575893"/>
              <a:gd name="connsiteX1" fmla="*/ 1692802 w 1692778"/>
              <a:gd name="connsiteY1" fmla="*/ 9 h 575893"/>
              <a:gd name="connsiteX2" fmla="*/ 1692802 w 1692778"/>
              <a:gd name="connsiteY2" fmla="*/ 575902 h 575893"/>
              <a:gd name="connsiteX3" fmla="*/ 23 w 1692778"/>
              <a:gd name="connsiteY3" fmla="*/ 575902 h 57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778" h="575893">
                <a:moveTo>
                  <a:pt x="23" y="9"/>
                </a:moveTo>
                <a:lnTo>
                  <a:pt x="1692802" y="9"/>
                </a:lnTo>
                <a:lnTo>
                  <a:pt x="1692802" y="575902"/>
                </a:lnTo>
                <a:lnTo>
                  <a:pt x="23" y="575902"/>
                </a:lnTo>
                <a:close/>
              </a:path>
            </a:pathLst>
          </a:custGeom>
          <a:noFill/>
          <a:ln w="38052" cap="flat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83783071-38EC-BACB-E469-1E332AEDD21C}"/>
              </a:ext>
            </a:extLst>
          </p:cNvPr>
          <p:cNvSpPr/>
          <p:nvPr/>
        </p:nvSpPr>
        <p:spPr>
          <a:xfrm>
            <a:off x="630309" y="4096901"/>
            <a:ext cx="2901303" cy="1237253"/>
          </a:xfrm>
          <a:custGeom>
            <a:avLst/>
            <a:gdLst>
              <a:gd name="connsiteX0" fmla="*/ 23 w 1692778"/>
              <a:gd name="connsiteY0" fmla="*/ 9 h 575893"/>
              <a:gd name="connsiteX1" fmla="*/ 1692802 w 1692778"/>
              <a:gd name="connsiteY1" fmla="*/ 9 h 575893"/>
              <a:gd name="connsiteX2" fmla="*/ 1692802 w 1692778"/>
              <a:gd name="connsiteY2" fmla="*/ 575902 h 575893"/>
              <a:gd name="connsiteX3" fmla="*/ 23 w 1692778"/>
              <a:gd name="connsiteY3" fmla="*/ 575902 h 57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778" h="575893">
                <a:moveTo>
                  <a:pt x="23" y="9"/>
                </a:moveTo>
                <a:lnTo>
                  <a:pt x="1692802" y="9"/>
                </a:lnTo>
                <a:lnTo>
                  <a:pt x="1692802" y="575902"/>
                </a:lnTo>
                <a:lnTo>
                  <a:pt x="23" y="575902"/>
                </a:lnTo>
                <a:close/>
              </a:path>
            </a:pathLst>
          </a:custGeom>
          <a:noFill/>
          <a:ln w="38052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9634D16-3CE0-92ED-64F0-046FB84C8FF2}"/>
              </a:ext>
            </a:extLst>
          </p:cNvPr>
          <p:cNvGrpSpPr/>
          <p:nvPr/>
        </p:nvGrpSpPr>
        <p:grpSpPr>
          <a:xfrm>
            <a:off x="8056899" y="1451962"/>
            <a:ext cx="1710652" cy="999090"/>
            <a:chOff x="8056899" y="1451962"/>
            <a:chExt cx="1710652" cy="999090"/>
          </a:xfrm>
        </p:grpSpPr>
        <p:grpSp>
          <p:nvGrpSpPr>
            <p:cNvPr id="345" name="Graphic 5">
              <a:extLst>
                <a:ext uri="{FF2B5EF4-FFF2-40B4-BE49-F238E27FC236}">
                  <a16:creationId xmlns:a16="http://schemas.microsoft.com/office/drawing/2014/main" id="{B687AD68-18C2-6515-5F85-9F1366B791B9}"/>
                </a:ext>
              </a:extLst>
            </p:cNvPr>
            <p:cNvGrpSpPr/>
            <p:nvPr/>
          </p:nvGrpSpPr>
          <p:grpSpPr>
            <a:xfrm>
              <a:off x="8437062" y="1489171"/>
              <a:ext cx="1103858" cy="214558"/>
              <a:chOff x="6911841" y="1425663"/>
              <a:chExt cx="1103858" cy="214558"/>
            </a:xfrm>
            <a:solidFill>
              <a:srgbClr val="000000"/>
            </a:solidFill>
          </p:grpSpPr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873D8054-5418-46E9-DCCC-AB31F6006F50}"/>
                  </a:ext>
                </a:extLst>
              </p:cNvPr>
              <p:cNvSpPr/>
              <p:nvPr/>
            </p:nvSpPr>
            <p:spPr>
              <a:xfrm>
                <a:off x="6911841" y="1522921"/>
                <a:ext cx="206994" cy="114526"/>
              </a:xfrm>
              <a:custGeom>
                <a:avLst/>
                <a:gdLst>
                  <a:gd name="connsiteX0" fmla="*/ 15161 w 206994"/>
                  <a:gd name="connsiteY0" fmla="*/ 96727 h 114526"/>
                  <a:gd name="connsiteX1" fmla="*/ 12782 w 206994"/>
                  <a:gd name="connsiteY1" fmla="*/ 107823 h 114526"/>
                  <a:gd name="connsiteX2" fmla="*/ 20316 w 206994"/>
                  <a:gd name="connsiteY2" fmla="*/ 114559 h 114526"/>
                  <a:gd name="connsiteX3" fmla="*/ 29833 w 206994"/>
                  <a:gd name="connsiteY3" fmla="*/ 107426 h 114526"/>
                  <a:gd name="connsiteX4" fmla="*/ 34592 w 206994"/>
                  <a:gd name="connsiteY4" fmla="*/ 88801 h 114526"/>
                  <a:gd name="connsiteX5" fmla="*/ 40143 w 206994"/>
                  <a:gd name="connsiteY5" fmla="*/ 66212 h 114526"/>
                  <a:gd name="connsiteX6" fmla="*/ 44505 w 206994"/>
                  <a:gd name="connsiteY6" fmla="*/ 49172 h 114526"/>
                  <a:gd name="connsiteX7" fmla="*/ 47678 w 206994"/>
                  <a:gd name="connsiteY7" fmla="*/ 36491 h 114526"/>
                  <a:gd name="connsiteX8" fmla="*/ 88918 w 206994"/>
                  <a:gd name="connsiteY8" fmla="*/ 5581 h 114526"/>
                  <a:gd name="connsiteX9" fmla="*/ 102400 w 206994"/>
                  <a:gd name="connsiteY9" fmla="*/ 23414 h 114526"/>
                  <a:gd name="connsiteX10" fmla="*/ 98831 w 206994"/>
                  <a:gd name="connsiteY10" fmla="*/ 44417 h 114526"/>
                  <a:gd name="connsiteX11" fmla="*/ 91693 w 206994"/>
                  <a:gd name="connsiteY11" fmla="*/ 73742 h 114526"/>
                  <a:gd name="connsiteX12" fmla="*/ 86539 w 206994"/>
                  <a:gd name="connsiteY12" fmla="*/ 92764 h 114526"/>
                  <a:gd name="connsiteX13" fmla="*/ 83366 w 206994"/>
                  <a:gd name="connsiteY13" fmla="*/ 107823 h 114526"/>
                  <a:gd name="connsiteX14" fmla="*/ 90504 w 206994"/>
                  <a:gd name="connsiteY14" fmla="*/ 114559 h 114526"/>
                  <a:gd name="connsiteX15" fmla="*/ 102004 w 206994"/>
                  <a:gd name="connsiteY15" fmla="*/ 100293 h 114526"/>
                  <a:gd name="connsiteX16" fmla="*/ 117072 w 206994"/>
                  <a:gd name="connsiteY16" fmla="*/ 39265 h 114526"/>
                  <a:gd name="connsiteX17" fmla="*/ 159106 w 206994"/>
                  <a:gd name="connsiteY17" fmla="*/ 5581 h 114526"/>
                  <a:gd name="connsiteX18" fmla="*/ 172588 w 206994"/>
                  <a:gd name="connsiteY18" fmla="*/ 23414 h 114526"/>
                  <a:gd name="connsiteX19" fmla="*/ 156726 w 206994"/>
                  <a:gd name="connsiteY19" fmla="*/ 80083 h 114526"/>
                  <a:gd name="connsiteX20" fmla="*/ 153554 w 206994"/>
                  <a:gd name="connsiteY20" fmla="*/ 93953 h 114526"/>
                  <a:gd name="connsiteX21" fmla="*/ 174174 w 206994"/>
                  <a:gd name="connsiteY21" fmla="*/ 114559 h 114526"/>
                  <a:gd name="connsiteX22" fmla="*/ 207483 w 206994"/>
                  <a:gd name="connsiteY22" fmla="*/ 75723 h 114526"/>
                  <a:gd name="connsiteX23" fmla="*/ 204311 w 206994"/>
                  <a:gd name="connsiteY23" fmla="*/ 72949 h 114526"/>
                  <a:gd name="connsiteX24" fmla="*/ 200742 w 206994"/>
                  <a:gd name="connsiteY24" fmla="*/ 77705 h 114526"/>
                  <a:gd name="connsiteX25" fmla="*/ 174967 w 206994"/>
                  <a:gd name="connsiteY25" fmla="*/ 109011 h 114526"/>
                  <a:gd name="connsiteX26" fmla="*/ 168623 w 206994"/>
                  <a:gd name="connsiteY26" fmla="*/ 100689 h 114526"/>
                  <a:gd name="connsiteX27" fmla="*/ 173381 w 206994"/>
                  <a:gd name="connsiteY27" fmla="*/ 82857 h 114526"/>
                  <a:gd name="connsiteX28" fmla="*/ 188846 w 206994"/>
                  <a:gd name="connsiteY28" fmla="*/ 26980 h 114526"/>
                  <a:gd name="connsiteX29" fmla="*/ 159502 w 206994"/>
                  <a:gd name="connsiteY29" fmla="*/ 33 h 114526"/>
                  <a:gd name="connsiteX30" fmla="*/ 118262 w 206994"/>
                  <a:gd name="connsiteY30" fmla="*/ 24602 h 114526"/>
                  <a:gd name="connsiteX31" fmla="*/ 110331 w 206994"/>
                  <a:gd name="connsiteY31" fmla="*/ 6770 h 114526"/>
                  <a:gd name="connsiteX32" fmla="*/ 89711 w 206994"/>
                  <a:gd name="connsiteY32" fmla="*/ 33 h 114526"/>
                  <a:gd name="connsiteX33" fmla="*/ 50057 w 206994"/>
                  <a:gd name="connsiteY33" fmla="*/ 22225 h 114526"/>
                  <a:gd name="connsiteX34" fmla="*/ 26661 w 206994"/>
                  <a:gd name="connsiteY34" fmla="*/ 33 h 114526"/>
                  <a:gd name="connsiteX35" fmla="*/ 8023 w 206994"/>
                  <a:gd name="connsiteY35" fmla="*/ 14299 h 114526"/>
                  <a:gd name="connsiteX36" fmla="*/ 489 w 206994"/>
                  <a:gd name="connsiteY36" fmla="*/ 38869 h 114526"/>
                  <a:gd name="connsiteX37" fmla="*/ 3265 w 206994"/>
                  <a:gd name="connsiteY37" fmla="*/ 41643 h 114526"/>
                  <a:gd name="connsiteX38" fmla="*/ 7627 w 206994"/>
                  <a:gd name="connsiteY38" fmla="*/ 35699 h 114526"/>
                  <a:gd name="connsiteX39" fmla="*/ 26264 w 206994"/>
                  <a:gd name="connsiteY39" fmla="*/ 5581 h 114526"/>
                  <a:gd name="connsiteX40" fmla="*/ 33799 w 206994"/>
                  <a:gd name="connsiteY40" fmla="*/ 17073 h 114526"/>
                  <a:gd name="connsiteX41" fmla="*/ 29833 w 206994"/>
                  <a:gd name="connsiteY41" fmla="*/ 38473 h 11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994" h="114526">
                    <a:moveTo>
                      <a:pt x="15161" y="96727"/>
                    </a:moveTo>
                    <a:cubicBezTo>
                      <a:pt x="14368" y="100689"/>
                      <a:pt x="12782" y="106634"/>
                      <a:pt x="12782" y="107823"/>
                    </a:cubicBezTo>
                    <a:cubicBezTo>
                      <a:pt x="12782" y="112182"/>
                      <a:pt x="16351" y="114559"/>
                      <a:pt x="20316" y="114559"/>
                    </a:cubicBezTo>
                    <a:cubicBezTo>
                      <a:pt x="23488" y="114559"/>
                      <a:pt x="27851" y="112578"/>
                      <a:pt x="29833" y="107426"/>
                    </a:cubicBezTo>
                    <a:cubicBezTo>
                      <a:pt x="29833" y="107030"/>
                      <a:pt x="33005" y="95141"/>
                      <a:pt x="34592" y="88801"/>
                    </a:cubicBezTo>
                    <a:lnTo>
                      <a:pt x="40143" y="66212"/>
                    </a:lnTo>
                    <a:cubicBezTo>
                      <a:pt x="41333" y="60268"/>
                      <a:pt x="42919" y="54720"/>
                      <a:pt x="44505" y="49172"/>
                    </a:cubicBezTo>
                    <a:cubicBezTo>
                      <a:pt x="45298" y="44813"/>
                      <a:pt x="47281" y="37284"/>
                      <a:pt x="47678" y="36491"/>
                    </a:cubicBezTo>
                    <a:cubicBezTo>
                      <a:pt x="51247" y="28565"/>
                      <a:pt x="64729" y="5581"/>
                      <a:pt x="88918" y="5581"/>
                    </a:cubicBezTo>
                    <a:cubicBezTo>
                      <a:pt x="100418" y="5581"/>
                      <a:pt x="102400" y="15092"/>
                      <a:pt x="102400" y="23414"/>
                    </a:cubicBezTo>
                    <a:cubicBezTo>
                      <a:pt x="102400" y="29754"/>
                      <a:pt x="100814" y="36887"/>
                      <a:pt x="98831" y="44417"/>
                    </a:cubicBezTo>
                    <a:lnTo>
                      <a:pt x="91693" y="73742"/>
                    </a:lnTo>
                    <a:lnTo>
                      <a:pt x="86539" y="92764"/>
                    </a:lnTo>
                    <a:cubicBezTo>
                      <a:pt x="85745" y="97915"/>
                      <a:pt x="83366" y="106634"/>
                      <a:pt x="83366" y="107823"/>
                    </a:cubicBezTo>
                    <a:cubicBezTo>
                      <a:pt x="83366" y="112182"/>
                      <a:pt x="86935" y="114559"/>
                      <a:pt x="90504" y="114559"/>
                    </a:cubicBezTo>
                    <a:cubicBezTo>
                      <a:pt x="98435" y="114559"/>
                      <a:pt x="100021" y="108219"/>
                      <a:pt x="102004" y="100293"/>
                    </a:cubicBezTo>
                    <a:cubicBezTo>
                      <a:pt x="105573" y="86027"/>
                      <a:pt x="115090" y="49172"/>
                      <a:pt x="117072" y="39265"/>
                    </a:cubicBezTo>
                    <a:cubicBezTo>
                      <a:pt x="117865" y="36095"/>
                      <a:pt x="131348" y="5581"/>
                      <a:pt x="159106" y="5581"/>
                    </a:cubicBezTo>
                    <a:cubicBezTo>
                      <a:pt x="169812" y="5581"/>
                      <a:pt x="172588" y="14299"/>
                      <a:pt x="172588" y="23414"/>
                    </a:cubicBezTo>
                    <a:cubicBezTo>
                      <a:pt x="172588" y="37680"/>
                      <a:pt x="161881" y="66609"/>
                      <a:pt x="156726" y="80083"/>
                    </a:cubicBezTo>
                    <a:cubicBezTo>
                      <a:pt x="154744" y="86027"/>
                      <a:pt x="153554" y="88801"/>
                      <a:pt x="153554" y="93953"/>
                    </a:cubicBezTo>
                    <a:cubicBezTo>
                      <a:pt x="153554" y="105841"/>
                      <a:pt x="162278" y="114559"/>
                      <a:pt x="174174" y="114559"/>
                    </a:cubicBezTo>
                    <a:cubicBezTo>
                      <a:pt x="197966" y="114559"/>
                      <a:pt x="207483" y="77705"/>
                      <a:pt x="207483" y="75723"/>
                    </a:cubicBezTo>
                    <a:cubicBezTo>
                      <a:pt x="207483" y="72949"/>
                      <a:pt x="205104" y="72949"/>
                      <a:pt x="204311" y="72949"/>
                    </a:cubicBezTo>
                    <a:cubicBezTo>
                      <a:pt x="201932" y="72949"/>
                      <a:pt x="201932" y="73742"/>
                      <a:pt x="200742" y="77705"/>
                    </a:cubicBezTo>
                    <a:cubicBezTo>
                      <a:pt x="196777" y="91179"/>
                      <a:pt x="188846" y="109011"/>
                      <a:pt x="174967" y="109011"/>
                    </a:cubicBezTo>
                    <a:cubicBezTo>
                      <a:pt x="170605" y="109011"/>
                      <a:pt x="168623" y="106634"/>
                      <a:pt x="168623" y="100689"/>
                    </a:cubicBezTo>
                    <a:cubicBezTo>
                      <a:pt x="168623" y="94349"/>
                      <a:pt x="171002" y="88405"/>
                      <a:pt x="173381" y="82857"/>
                    </a:cubicBezTo>
                    <a:cubicBezTo>
                      <a:pt x="178140" y="69383"/>
                      <a:pt x="188846" y="41643"/>
                      <a:pt x="188846" y="26980"/>
                    </a:cubicBezTo>
                    <a:cubicBezTo>
                      <a:pt x="188846" y="10732"/>
                      <a:pt x="178536" y="33"/>
                      <a:pt x="159502" y="33"/>
                    </a:cubicBezTo>
                    <a:cubicBezTo>
                      <a:pt x="140865" y="33"/>
                      <a:pt x="127779" y="11129"/>
                      <a:pt x="118262" y="24602"/>
                    </a:cubicBezTo>
                    <a:cubicBezTo>
                      <a:pt x="118262" y="21432"/>
                      <a:pt x="117469" y="12714"/>
                      <a:pt x="110331" y="6770"/>
                    </a:cubicBezTo>
                    <a:cubicBezTo>
                      <a:pt x="103986" y="1221"/>
                      <a:pt x="96056" y="33"/>
                      <a:pt x="89711" y="33"/>
                    </a:cubicBezTo>
                    <a:cubicBezTo>
                      <a:pt x="66712" y="33"/>
                      <a:pt x="54419" y="16281"/>
                      <a:pt x="50057" y="22225"/>
                    </a:cubicBezTo>
                    <a:cubicBezTo>
                      <a:pt x="48867" y="7562"/>
                      <a:pt x="38161" y="33"/>
                      <a:pt x="26661" y="33"/>
                    </a:cubicBezTo>
                    <a:cubicBezTo>
                      <a:pt x="15161" y="33"/>
                      <a:pt x="10403" y="9940"/>
                      <a:pt x="8023" y="14299"/>
                    </a:cubicBezTo>
                    <a:cubicBezTo>
                      <a:pt x="3662" y="23414"/>
                      <a:pt x="489" y="38076"/>
                      <a:pt x="489" y="38869"/>
                    </a:cubicBezTo>
                    <a:cubicBezTo>
                      <a:pt x="489" y="41643"/>
                      <a:pt x="2868" y="41643"/>
                      <a:pt x="3265" y="41643"/>
                    </a:cubicBezTo>
                    <a:cubicBezTo>
                      <a:pt x="6041" y="41643"/>
                      <a:pt x="6041" y="41247"/>
                      <a:pt x="7627" y="35699"/>
                    </a:cubicBezTo>
                    <a:cubicBezTo>
                      <a:pt x="11989" y="17866"/>
                      <a:pt x="17144" y="5581"/>
                      <a:pt x="26264" y="5581"/>
                    </a:cubicBezTo>
                    <a:cubicBezTo>
                      <a:pt x="30230" y="5581"/>
                      <a:pt x="33799" y="7562"/>
                      <a:pt x="33799" y="17073"/>
                    </a:cubicBezTo>
                    <a:cubicBezTo>
                      <a:pt x="33799" y="22621"/>
                      <a:pt x="33005" y="25395"/>
                      <a:pt x="29833" y="38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B723C5A4-4164-ACC1-D2EE-FD9F1368F83D}"/>
                  </a:ext>
                </a:extLst>
              </p:cNvPr>
              <p:cNvSpPr/>
              <p:nvPr/>
            </p:nvSpPr>
            <p:spPr>
              <a:xfrm>
                <a:off x="7137422" y="1425663"/>
                <a:ext cx="78118" cy="117300"/>
              </a:xfrm>
              <a:custGeom>
                <a:avLst/>
                <a:gdLst>
                  <a:gd name="connsiteX0" fmla="*/ 78627 w 78118"/>
                  <a:gd name="connsiteY0" fmla="*/ 85224 h 117300"/>
                  <a:gd name="connsiteX1" fmla="*/ 72679 w 78118"/>
                  <a:gd name="connsiteY1" fmla="*/ 85224 h 117300"/>
                  <a:gd name="connsiteX2" fmla="*/ 67920 w 78118"/>
                  <a:gd name="connsiteY2" fmla="*/ 101076 h 117300"/>
                  <a:gd name="connsiteX3" fmla="*/ 50473 w 78118"/>
                  <a:gd name="connsiteY3" fmla="*/ 102265 h 117300"/>
                  <a:gd name="connsiteX4" fmla="*/ 17956 w 78118"/>
                  <a:gd name="connsiteY4" fmla="*/ 102265 h 117300"/>
                  <a:gd name="connsiteX5" fmla="*/ 53248 w 78118"/>
                  <a:gd name="connsiteY5" fmla="*/ 72543 h 117300"/>
                  <a:gd name="connsiteX6" fmla="*/ 78627 w 78118"/>
                  <a:gd name="connsiteY6" fmla="*/ 34500 h 117300"/>
                  <a:gd name="connsiteX7" fmla="*/ 37387 w 78118"/>
                  <a:gd name="connsiteY7" fmla="*/ 23 h 117300"/>
                  <a:gd name="connsiteX8" fmla="*/ 509 w 78118"/>
                  <a:gd name="connsiteY8" fmla="*/ 31726 h 117300"/>
                  <a:gd name="connsiteX9" fmla="*/ 10026 w 78118"/>
                  <a:gd name="connsiteY9" fmla="*/ 41633 h 117300"/>
                  <a:gd name="connsiteX10" fmla="*/ 19146 w 78118"/>
                  <a:gd name="connsiteY10" fmla="*/ 32122 h 117300"/>
                  <a:gd name="connsiteX11" fmla="*/ 8836 w 78118"/>
                  <a:gd name="connsiteY11" fmla="*/ 22611 h 117300"/>
                  <a:gd name="connsiteX12" fmla="*/ 34611 w 78118"/>
                  <a:gd name="connsiteY12" fmla="*/ 6363 h 117300"/>
                  <a:gd name="connsiteX13" fmla="*/ 61576 w 78118"/>
                  <a:gd name="connsiteY13" fmla="*/ 34500 h 117300"/>
                  <a:gd name="connsiteX14" fmla="*/ 44921 w 78118"/>
                  <a:gd name="connsiteY14" fmla="*/ 68184 h 117300"/>
                  <a:gd name="connsiteX15" fmla="*/ 2491 w 78118"/>
                  <a:gd name="connsiteY15" fmla="*/ 110587 h 117300"/>
                  <a:gd name="connsiteX16" fmla="*/ 509 w 78118"/>
                  <a:gd name="connsiteY16" fmla="*/ 117324 h 117300"/>
                  <a:gd name="connsiteX17" fmla="*/ 73472 w 78118"/>
                  <a:gd name="connsiteY17" fmla="*/ 11732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18" h="117300">
                    <a:moveTo>
                      <a:pt x="78627" y="85224"/>
                    </a:moveTo>
                    <a:lnTo>
                      <a:pt x="72679" y="85224"/>
                    </a:lnTo>
                    <a:cubicBezTo>
                      <a:pt x="72282" y="89187"/>
                      <a:pt x="70300" y="99491"/>
                      <a:pt x="67920" y="101076"/>
                    </a:cubicBezTo>
                    <a:cubicBezTo>
                      <a:pt x="66731" y="102265"/>
                      <a:pt x="53248" y="102265"/>
                      <a:pt x="50473" y="102265"/>
                    </a:cubicBezTo>
                    <a:lnTo>
                      <a:pt x="17956" y="102265"/>
                    </a:lnTo>
                    <a:cubicBezTo>
                      <a:pt x="36594" y="86017"/>
                      <a:pt x="42939" y="80865"/>
                      <a:pt x="53248" y="72543"/>
                    </a:cubicBezTo>
                    <a:cubicBezTo>
                      <a:pt x="66334" y="62240"/>
                      <a:pt x="78627" y="51144"/>
                      <a:pt x="78627" y="34500"/>
                    </a:cubicBezTo>
                    <a:cubicBezTo>
                      <a:pt x="78627" y="13100"/>
                      <a:pt x="59990" y="23"/>
                      <a:pt x="37387" y="23"/>
                    </a:cubicBezTo>
                    <a:cubicBezTo>
                      <a:pt x="15577" y="23"/>
                      <a:pt x="509" y="15478"/>
                      <a:pt x="509" y="31726"/>
                    </a:cubicBezTo>
                    <a:cubicBezTo>
                      <a:pt x="509" y="40444"/>
                      <a:pt x="8043" y="41633"/>
                      <a:pt x="10026" y="41633"/>
                    </a:cubicBezTo>
                    <a:cubicBezTo>
                      <a:pt x="13991" y="41633"/>
                      <a:pt x="19146" y="38462"/>
                      <a:pt x="19146" y="32122"/>
                    </a:cubicBezTo>
                    <a:cubicBezTo>
                      <a:pt x="19146" y="28952"/>
                      <a:pt x="17956" y="22611"/>
                      <a:pt x="8836" y="22611"/>
                    </a:cubicBezTo>
                    <a:cubicBezTo>
                      <a:pt x="14387" y="10326"/>
                      <a:pt x="26284" y="6363"/>
                      <a:pt x="34611" y="6363"/>
                    </a:cubicBezTo>
                    <a:cubicBezTo>
                      <a:pt x="52456" y="6363"/>
                      <a:pt x="61576" y="20234"/>
                      <a:pt x="61576" y="34500"/>
                    </a:cubicBezTo>
                    <a:cubicBezTo>
                      <a:pt x="61576" y="49955"/>
                      <a:pt x="50473" y="61843"/>
                      <a:pt x="44921" y="68184"/>
                    </a:cubicBezTo>
                    <a:lnTo>
                      <a:pt x="2491" y="110587"/>
                    </a:lnTo>
                    <a:cubicBezTo>
                      <a:pt x="509" y="112172"/>
                      <a:pt x="509" y="112568"/>
                      <a:pt x="509" y="117324"/>
                    </a:cubicBezTo>
                    <a:lnTo>
                      <a:pt x="73472" y="117324"/>
                    </a:ln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 347">
                <a:extLst>
                  <a:ext uri="{FF2B5EF4-FFF2-40B4-BE49-F238E27FC236}">
                    <a16:creationId xmlns:a16="http://schemas.microsoft.com/office/drawing/2014/main" id="{357BE16A-A995-1411-A1C6-3C98EF3BE21C}"/>
                  </a:ext>
                </a:extLst>
              </p:cNvPr>
              <p:cNvSpPr/>
              <p:nvPr/>
            </p:nvSpPr>
            <p:spPr>
              <a:xfrm>
                <a:off x="7324234" y="1541943"/>
                <a:ext cx="168133" cy="59046"/>
              </a:xfrm>
              <a:custGeom>
                <a:avLst/>
                <a:gdLst>
                  <a:gd name="connsiteX0" fmla="*/ 159940 w 168133"/>
                  <a:gd name="connsiteY0" fmla="*/ 9939 h 59046"/>
                  <a:gd name="connsiteX1" fmla="*/ 168664 w 168133"/>
                  <a:gd name="connsiteY1" fmla="*/ 5184 h 59046"/>
                  <a:gd name="connsiteX2" fmla="*/ 160337 w 168133"/>
                  <a:gd name="connsiteY2" fmla="*/ 32 h 59046"/>
                  <a:gd name="connsiteX3" fmla="*/ 8858 w 168133"/>
                  <a:gd name="connsiteY3" fmla="*/ 32 h 59046"/>
                  <a:gd name="connsiteX4" fmla="*/ 531 w 168133"/>
                  <a:gd name="connsiteY4" fmla="*/ 5184 h 59046"/>
                  <a:gd name="connsiteX5" fmla="*/ 8858 w 168133"/>
                  <a:gd name="connsiteY5" fmla="*/ 9939 h 59046"/>
                  <a:gd name="connsiteX6" fmla="*/ 160337 w 168133"/>
                  <a:gd name="connsiteY6" fmla="*/ 59079 h 59046"/>
                  <a:gd name="connsiteX7" fmla="*/ 168664 w 168133"/>
                  <a:gd name="connsiteY7" fmla="*/ 53927 h 59046"/>
                  <a:gd name="connsiteX8" fmla="*/ 159940 w 168133"/>
                  <a:gd name="connsiteY8" fmla="*/ 49172 h 59046"/>
                  <a:gd name="connsiteX9" fmla="*/ 8858 w 168133"/>
                  <a:gd name="connsiteY9" fmla="*/ 49172 h 59046"/>
                  <a:gd name="connsiteX10" fmla="*/ 531 w 168133"/>
                  <a:gd name="connsiteY10" fmla="*/ 53927 h 59046"/>
                  <a:gd name="connsiteX11" fmla="*/ 8858 w 168133"/>
                  <a:gd name="connsiteY11" fmla="*/ 59079 h 5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133" h="59046">
                    <a:moveTo>
                      <a:pt x="159940" y="9939"/>
                    </a:moveTo>
                    <a:cubicBezTo>
                      <a:pt x="163906" y="9939"/>
                      <a:pt x="168664" y="9939"/>
                      <a:pt x="168664" y="5184"/>
                    </a:cubicBezTo>
                    <a:cubicBezTo>
                      <a:pt x="168664" y="32"/>
                      <a:pt x="163906" y="32"/>
                      <a:pt x="160337" y="32"/>
                    </a:cubicBezTo>
                    <a:lnTo>
                      <a:pt x="8858" y="32"/>
                    </a:lnTo>
                    <a:cubicBezTo>
                      <a:pt x="5290" y="32"/>
                      <a:pt x="531" y="32"/>
                      <a:pt x="531" y="5184"/>
                    </a:cubicBezTo>
                    <a:cubicBezTo>
                      <a:pt x="531" y="9939"/>
                      <a:pt x="5290" y="9939"/>
                      <a:pt x="8858" y="9939"/>
                    </a:cubicBezTo>
                    <a:close/>
                    <a:moveTo>
                      <a:pt x="160337" y="59079"/>
                    </a:moveTo>
                    <a:cubicBezTo>
                      <a:pt x="163906" y="59079"/>
                      <a:pt x="168664" y="59079"/>
                      <a:pt x="168664" y="53927"/>
                    </a:cubicBezTo>
                    <a:cubicBezTo>
                      <a:pt x="168664" y="49172"/>
                      <a:pt x="163906" y="49172"/>
                      <a:pt x="159940" y="49172"/>
                    </a:cubicBezTo>
                    <a:lnTo>
                      <a:pt x="8858" y="49172"/>
                    </a:lnTo>
                    <a:cubicBezTo>
                      <a:pt x="5290" y="49172"/>
                      <a:pt x="531" y="49172"/>
                      <a:pt x="531" y="53927"/>
                    </a:cubicBezTo>
                    <a:cubicBezTo>
                      <a:pt x="531" y="59079"/>
                      <a:pt x="5290" y="59079"/>
                      <a:pt x="8858" y="590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2E9943AF-062A-54F2-90E5-3A62667D6813}"/>
                  </a:ext>
                </a:extLst>
              </p:cNvPr>
              <p:cNvSpPr/>
              <p:nvPr/>
            </p:nvSpPr>
            <p:spPr>
              <a:xfrm>
                <a:off x="7586830" y="1466252"/>
                <a:ext cx="106272" cy="173969"/>
              </a:xfrm>
              <a:custGeom>
                <a:avLst/>
                <a:gdLst>
                  <a:gd name="connsiteX0" fmla="*/ 106830 w 106272"/>
                  <a:gd name="connsiteY0" fmla="*/ 87610 h 173969"/>
                  <a:gd name="connsiteX1" fmla="*/ 96916 w 106272"/>
                  <a:gd name="connsiteY1" fmla="*/ 28564 h 173969"/>
                  <a:gd name="connsiteX2" fmla="*/ 54090 w 106272"/>
                  <a:gd name="connsiteY2" fmla="*/ 31 h 173969"/>
                  <a:gd name="connsiteX3" fmla="*/ 9677 w 106272"/>
                  <a:gd name="connsiteY3" fmla="*/ 30149 h 173969"/>
                  <a:gd name="connsiteX4" fmla="*/ 557 w 106272"/>
                  <a:gd name="connsiteY4" fmla="*/ 87610 h 173969"/>
                  <a:gd name="connsiteX5" fmla="*/ 12056 w 106272"/>
                  <a:gd name="connsiteY5" fmla="*/ 148638 h 173969"/>
                  <a:gd name="connsiteX6" fmla="*/ 53693 w 106272"/>
                  <a:gd name="connsiteY6" fmla="*/ 174000 h 173969"/>
                  <a:gd name="connsiteX7" fmla="*/ 97709 w 106272"/>
                  <a:gd name="connsiteY7" fmla="*/ 144675 h 173969"/>
                  <a:gd name="connsiteX8" fmla="*/ 106830 w 106272"/>
                  <a:gd name="connsiteY8" fmla="*/ 87610 h 173969"/>
                  <a:gd name="connsiteX9" fmla="*/ 53693 w 106272"/>
                  <a:gd name="connsiteY9" fmla="*/ 168452 h 173969"/>
                  <a:gd name="connsiteX10" fmla="*/ 24349 w 106272"/>
                  <a:gd name="connsiteY10" fmla="*/ 137939 h 173969"/>
                  <a:gd name="connsiteX11" fmla="*/ 21573 w 106272"/>
                  <a:gd name="connsiteY11" fmla="*/ 84440 h 173969"/>
                  <a:gd name="connsiteX12" fmla="*/ 23556 w 106272"/>
                  <a:gd name="connsiteY12" fmla="*/ 38074 h 173969"/>
                  <a:gd name="connsiteX13" fmla="*/ 53693 w 106272"/>
                  <a:gd name="connsiteY13" fmla="*/ 5579 h 173969"/>
                  <a:gd name="connsiteX14" fmla="*/ 83434 w 106272"/>
                  <a:gd name="connsiteY14" fmla="*/ 35300 h 173969"/>
                  <a:gd name="connsiteX15" fmla="*/ 86209 w 106272"/>
                  <a:gd name="connsiteY15" fmla="*/ 84440 h 173969"/>
                  <a:gd name="connsiteX16" fmla="*/ 83434 w 106272"/>
                  <a:gd name="connsiteY16" fmla="*/ 136750 h 173969"/>
                  <a:gd name="connsiteX17" fmla="*/ 53693 w 106272"/>
                  <a:gd name="connsiteY17" fmla="*/ 168452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272" h="173969">
                    <a:moveTo>
                      <a:pt x="106830" y="87610"/>
                    </a:moveTo>
                    <a:cubicBezTo>
                      <a:pt x="106830" y="67399"/>
                      <a:pt x="105640" y="47189"/>
                      <a:pt x="96916" y="28564"/>
                    </a:cubicBezTo>
                    <a:cubicBezTo>
                      <a:pt x="85417" y="3994"/>
                      <a:pt x="64400" y="31"/>
                      <a:pt x="54090" y="31"/>
                    </a:cubicBezTo>
                    <a:cubicBezTo>
                      <a:pt x="38625" y="31"/>
                      <a:pt x="20384" y="6768"/>
                      <a:pt x="9677" y="30149"/>
                    </a:cubicBezTo>
                    <a:cubicBezTo>
                      <a:pt x="1746" y="47585"/>
                      <a:pt x="557" y="67399"/>
                      <a:pt x="557" y="87610"/>
                    </a:cubicBezTo>
                    <a:cubicBezTo>
                      <a:pt x="557" y="106632"/>
                      <a:pt x="1350" y="129220"/>
                      <a:pt x="12056" y="148638"/>
                    </a:cubicBezTo>
                    <a:cubicBezTo>
                      <a:pt x="22763" y="168849"/>
                      <a:pt x="41400" y="174000"/>
                      <a:pt x="53693" y="174000"/>
                    </a:cubicBezTo>
                    <a:cubicBezTo>
                      <a:pt x="67175" y="174000"/>
                      <a:pt x="86606" y="168849"/>
                      <a:pt x="97709" y="144675"/>
                    </a:cubicBezTo>
                    <a:cubicBezTo>
                      <a:pt x="105640" y="127239"/>
                      <a:pt x="106830" y="107424"/>
                      <a:pt x="106830" y="87610"/>
                    </a:cubicBezTo>
                    <a:close/>
                    <a:moveTo>
                      <a:pt x="53693" y="168452"/>
                    </a:moveTo>
                    <a:cubicBezTo>
                      <a:pt x="43780" y="168452"/>
                      <a:pt x="28711" y="162112"/>
                      <a:pt x="24349" y="137939"/>
                    </a:cubicBezTo>
                    <a:cubicBezTo>
                      <a:pt x="21573" y="122879"/>
                      <a:pt x="21573" y="99499"/>
                      <a:pt x="21573" y="84440"/>
                    </a:cubicBezTo>
                    <a:cubicBezTo>
                      <a:pt x="21573" y="68192"/>
                      <a:pt x="21573" y="51548"/>
                      <a:pt x="23556" y="38074"/>
                    </a:cubicBezTo>
                    <a:cubicBezTo>
                      <a:pt x="28315" y="7957"/>
                      <a:pt x="47349" y="5579"/>
                      <a:pt x="53693" y="5579"/>
                    </a:cubicBezTo>
                    <a:cubicBezTo>
                      <a:pt x="62021" y="5579"/>
                      <a:pt x="78675" y="10334"/>
                      <a:pt x="83434" y="35300"/>
                    </a:cubicBezTo>
                    <a:cubicBezTo>
                      <a:pt x="86209" y="49567"/>
                      <a:pt x="86209" y="68588"/>
                      <a:pt x="86209" y="84440"/>
                    </a:cubicBezTo>
                    <a:cubicBezTo>
                      <a:pt x="86209" y="103462"/>
                      <a:pt x="86209" y="120502"/>
                      <a:pt x="83434" y="136750"/>
                    </a:cubicBezTo>
                    <a:cubicBezTo>
                      <a:pt x="79468" y="160923"/>
                      <a:pt x="65193" y="168452"/>
                      <a:pt x="53693" y="1684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 349">
                <a:extLst>
                  <a:ext uri="{FF2B5EF4-FFF2-40B4-BE49-F238E27FC236}">
                    <a16:creationId xmlns:a16="http://schemas.microsoft.com/office/drawing/2014/main" id="{05C75C3A-7FBC-AA62-DB7D-E3BFCF9D636E}"/>
                  </a:ext>
                </a:extLst>
              </p:cNvPr>
              <p:cNvSpPr/>
              <p:nvPr/>
            </p:nvSpPr>
            <p:spPr>
              <a:xfrm>
                <a:off x="7725086" y="1607726"/>
                <a:ext cx="26568" cy="26947"/>
              </a:xfrm>
              <a:custGeom>
                <a:avLst/>
                <a:gdLst>
                  <a:gd name="connsiteX0" fmla="*/ 27136 w 26568"/>
                  <a:gd name="connsiteY0" fmla="*/ 13509 h 26947"/>
                  <a:gd name="connsiteX1" fmla="*/ 14050 w 26568"/>
                  <a:gd name="connsiteY1" fmla="*/ 35 h 26947"/>
                  <a:gd name="connsiteX2" fmla="*/ 568 w 26568"/>
                  <a:gd name="connsiteY2" fmla="*/ 13509 h 26947"/>
                  <a:gd name="connsiteX3" fmla="*/ 14050 w 26568"/>
                  <a:gd name="connsiteY3" fmla="*/ 26983 h 26947"/>
                  <a:gd name="connsiteX4" fmla="*/ 27136 w 26568"/>
                  <a:gd name="connsiteY4" fmla="*/ 13509 h 2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8" h="26947">
                    <a:moveTo>
                      <a:pt x="27136" y="13509"/>
                    </a:moveTo>
                    <a:cubicBezTo>
                      <a:pt x="27136" y="6376"/>
                      <a:pt x="21188" y="35"/>
                      <a:pt x="14050" y="35"/>
                    </a:cubicBezTo>
                    <a:cubicBezTo>
                      <a:pt x="6516" y="35"/>
                      <a:pt x="568" y="6376"/>
                      <a:pt x="568" y="13509"/>
                    </a:cubicBezTo>
                    <a:cubicBezTo>
                      <a:pt x="568" y="21039"/>
                      <a:pt x="6516" y="26983"/>
                      <a:pt x="14050" y="26983"/>
                    </a:cubicBezTo>
                    <a:cubicBezTo>
                      <a:pt x="21188" y="26983"/>
                      <a:pt x="27136" y="21039"/>
                      <a:pt x="27136" y="135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1" name="Graphic 5">
                <a:extLst>
                  <a:ext uri="{FF2B5EF4-FFF2-40B4-BE49-F238E27FC236}">
                    <a16:creationId xmlns:a16="http://schemas.microsoft.com/office/drawing/2014/main" id="{1FDCE6A9-BBE4-AB4D-7D0E-4D4C693B7471}"/>
                  </a:ext>
                </a:extLst>
              </p:cNvPr>
              <p:cNvGrpSpPr/>
              <p:nvPr/>
            </p:nvGrpSpPr>
            <p:grpSpPr>
              <a:xfrm>
                <a:off x="7784206" y="1466252"/>
                <a:ext cx="231494" cy="173969"/>
                <a:chOff x="7784206" y="1466252"/>
                <a:chExt cx="231494" cy="173969"/>
              </a:xfrm>
              <a:solidFill>
                <a:srgbClr val="000000"/>
              </a:solidFill>
            </p:grpSpPr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BC294C03-B22D-C3DA-052B-75980171FD94}"/>
                    </a:ext>
                  </a:extLst>
                </p:cNvPr>
                <p:cNvSpPr/>
                <p:nvPr/>
              </p:nvSpPr>
              <p:spPr>
                <a:xfrm>
                  <a:off x="7784206" y="1466252"/>
                  <a:ext cx="105083" cy="173969"/>
                </a:xfrm>
                <a:custGeom>
                  <a:avLst/>
                  <a:gdLst>
                    <a:gd name="connsiteX0" fmla="*/ 82661 w 105083"/>
                    <a:gd name="connsiteY0" fmla="*/ 88006 h 173969"/>
                    <a:gd name="connsiteX1" fmla="*/ 82661 w 105083"/>
                    <a:gd name="connsiteY1" fmla="*/ 96328 h 173969"/>
                    <a:gd name="connsiteX2" fmla="*/ 41818 w 105083"/>
                    <a:gd name="connsiteY2" fmla="*/ 166867 h 173969"/>
                    <a:gd name="connsiteX3" fmla="*/ 16836 w 105083"/>
                    <a:gd name="connsiteY3" fmla="*/ 157753 h 173969"/>
                    <a:gd name="connsiteX4" fmla="*/ 29921 w 105083"/>
                    <a:gd name="connsiteY4" fmla="*/ 146260 h 173969"/>
                    <a:gd name="connsiteX5" fmla="*/ 18422 w 105083"/>
                    <a:gd name="connsiteY5" fmla="*/ 134768 h 173969"/>
                    <a:gd name="connsiteX6" fmla="*/ 6922 w 105083"/>
                    <a:gd name="connsiteY6" fmla="*/ 146657 h 173969"/>
                    <a:gd name="connsiteX7" fmla="*/ 41818 w 105083"/>
                    <a:gd name="connsiteY7" fmla="*/ 174000 h 173969"/>
                    <a:gd name="connsiteX8" fmla="*/ 105661 w 105083"/>
                    <a:gd name="connsiteY8" fmla="*/ 85232 h 173969"/>
                    <a:gd name="connsiteX9" fmla="*/ 53714 w 105083"/>
                    <a:gd name="connsiteY9" fmla="*/ 31 h 173969"/>
                    <a:gd name="connsiteX10" fmla="*/ 16836 w 105083"/>
                    <a:gd name="connsiteY10" fmla="*/ 15882 h 173969"/>
                    <a:gd name="connsiteX11" fmla="*/ 577 w 105083"/>
                    <a:gd name="connsiteY11" fmla="*/ 57096 h 173969"/>
                    <a:gd name="connsiteX12" fmla="*/ 50938 w 105083"/>
                    <a:gd name="connsiteY12" fmla="*/ 113369 h 173969"/>
                    <a:gd name="connsiteX13" fmla="*/ 82661 w 105083"/>
                    <a:gd name="connsiteY13" fmla="*/ 88006 h 173969"/>
                    <a:gd name="connsiteX14" fmla="*/ 51335 w 105083"/>
                    <a:gd name="connsiteY14" fmla="*/ 107424 h 173969"/>
                    <a:gd name="connsiteX15" fmla="*/ 27939 w 105083"/>
                    <a:gd name="connsiteY15" fmla="*/ 91573 h 173969"/>
                    <a:gd name="connsiteX16" fmla="*/ 23180 w 105083"/>
                    <a:gd name="connsiteY16" fmla="*/ 57096 h 173969"/>
                    <a:gd name="connsiteX17" fmla="*/ 28732 w 105083"/>
                    <a:gd name="connsiteY17" fmla="*/ 22223 h 173969"/>
                    <a:gd name="connsiteX18" fmla="*/ 53714 w 105083"/>
                    <a:gd name="connsiteY18" fmla="*/ 6372 h 173969"/>
                    <a:gd name="connsiteX19" fmla="*/ 78300 w 105083"/>
                    <a:gd name="connsiteY19" fmla="*/ 26186 h 173969"/>
                    <a:gd name="connsiteX20" fmla="*/ 82265 w 105083"/>
                    <a:gd name="connsiteY20" fmla="*/ 61852 h 173969"/>
                    <a:gd name="connsiteX21" fmla="*/ 51335 w 105083"/>
                    <a:gd name="connsiteY21" fmla="*/ 107424 h 17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5083" h="173969">
                      <a:moveTo>
                        <a:pt x="82661" y="88006"/>
                      </a:moveTo>
                      <a:lnTo>
                        <a:pt x="82661" y="96328"/>
                      </a:lnTo>
                      <a:cubicBezTo>
                        <a:pt x="82661" y="155375"/>
                        <a:pt x="56490" y="166867"/>
                        <a:pt x="41818" y="166867"/>
                      </a:cubicBezTo>
                      <a:cubicBezTo>
                        <a:pt x="37456" y="166867"/>
                        <a:pt x="23577" y="166471"/>
                        <a:pt x="16836" y="157753"/>
                      </a:cubicBezTo>
                      <a:cubicBezTo>
                        <a:pt x="27939" y="157753"/>
                        <a:pt x="29921" y="150620"/>
                        <a:pt x="29921" y="146260"/>
                      </a:cubicBezTo>
                      <a:cubicBezTo>
                        <a:pt x="29921" y="138335"/>
                        <a:pt x="23973" y="134768"/>
                        <a:pt x="18422" y="134768"/>
                      </a:cubicBezTo>
                      <a:cubicBezTo>
                        <a:pt x="14456" y="134768"/>
                        <a:pt x="6922" y="136750"/>
                        <a:pt x="6922" y="146657"/>
                      </a:cubicBezTo>
                      <a:cubicBezTo>
                        <a:pt x="6922" y="163697"/>
                        <a:pt x="20404" y="174000"/>
                        <a:pt x="41818" y="174000"/>
                      </a:cubicBezTo>
                      <a:cubicBezTo>
                        <a:pt x="74731" y="174000"/>
                        <a:pt x="105661" y="139524"/>
                        <a:pt x="105661" y="85232"/>
                      </a:cubicBezTo>
                      <a:cubicBezTo>
                        <a:pt x="105661" y="17071"/>
                        <a:pt x="76317" y="31"/>
                        <a:pt x="53714" y="31"/>
                      </a:cubicBezTo>
                      <a:cubicBezTo>
                        <a:pt x="39835" y="31"/>
                        <a:pt x="27542" y="4786"/>
                        <a:pt x="16836" y="15882"/>
                      </a:cubicBezTo>
                      <a:cubicBezTo>
                        <a:pt x="6129" y="27375"/>
                        <a:pt x="577" y="38074"/>
                        <a:pt x="577" y="57096"/>
                      </a:cubicBezTo>
                      <a:cubicBezTo>
                        <a:pt x="577" y="88403"/>
                        <a:pt x="22784" y="113369"/>
                        <a:pt x="50938" y="113369"/>
                      </a:cubicBezTo>
                      <a:cubicBezTo>
                        <a:pt x="66403" y="113369"/>
                        <a:pt x="76713" y="102669"/>
                        <a:pt x="82661" y="88006"/>
                      </a:cubicBezTo>
                      <a:close/>
                      <a:moveTo>
                        <a:pt x="51335" y="107424"/>
                      </a:moveTo>
                      <a:cubicBezTo>
                        <a:pt x="47369" y="107424"/>
                        <a:pt x="35473" y="107424"/>
                        <a:pt x="27939" y="91573"/>
                      </a:cubicBezTo>
                      <a:cubicBezTo>
                        <a:pt x="23180" y="82062"/>
                        <a:pt x="23180" y="69777"/>
                        <a:pt x="23180" y="57096"/>
                      </a:cubicBezTo>
                      <a:cubicBezTo>
                        <a:pt x="23180" y="43622"/>
                        <a:pt x="23180" y="31734"/>
                        <a:pt x="28732" y="22223"/>
                      </a:cubicBezTo>
                      <a:cubicBezTo>
                        <a:pt x="35473" y="9542"/>
                        <a:pt x="44990" y="6372"/>
                        <a:pt x="53714" y="6372"/>
                      </a:cubicBezTo>
                      <a:cubicBezTo>
                        <a:pt x="65610" y="6372"/>
                        <a:pt x="73937" y="15090"/>
                        <a:pt x="78300" y="26186"/>
                      </a:cubicBezTo>
                      <a:cubicBezTo>
                        <a:pt x="81075" y="34508"/>
                        <a:pt x="82265" y="50359"/>
                        <a:pt x="82265" y="61852"/>
                      </a:cubicBezTo>
                      <a:cubicBezTo>
                        <a:pt x="82265" y="82855"/>
                        <a:pt x="73541" y="107424"/>
                        <a:pt x="51335" y="1074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202B6692-704A-AEBF-440A-086E805B9D02}"/>
                    </a:ext>
                  </a:extLst>
                </p:cNvPr>
                <p:cNvSpPr/>
                <p:nvPr/>
              </p:nvSpPr>
              <p:spPr>
                <a:xfrm>
                  <a:off x="7910617" y="1466252"/>
                  <a:ext cx="105083" cy="173969"/>
                </a:xfrm>
                <a:custGeom>
                  <a:avLst/>
                  <a:gdLst>
                    <a:gd name="connsiteX0" fmla="*/ 82675 w 105083"/>
                    <a:gd name="connsiteY0" fmla="*/ 88006 h 173969"/>
                    <a:gd name="connsiteX1" fmla="*/ 82675 w 105083"/>
                    <a:gd name="connsiteY1" fmla="*/ 96328 h 173969"/>
                    <a:gd name="connsiteX2" fmla="*/ 41831 w 105083"/>
                    <a:gd name="connsiteY2" fmla="*/ 166867 h 173969"/>
                    <a:gd name="connsiteX3" fmla="*/ 16849 w 105083"/>
                    <a:gd name="connsiteY3" fmla="*/ 157753 h 173969"/>
                    <a:gd name="connsiteX4" fmla="*/ 29935 w 105083"/>
                    <a:gd name="connsiteY4" fmla="*/ 146260 h 173969"/>
                    <a:gd name="connsiteX5" fmla="*/ 18435 w 105083"/>
                    <a:gd name="connsiteY5" fmla="*/ 134768 h 173969"/>
                    <a:gd name="connsiteX6" fmla="*/ 6935 w 105083"/>
                    <a:gd name="connsiteY6" fmla="*/ 146657 h 173969"/>
                    <a:gd name="connsiteX7" fmla="*/ 41831 w 105083"/>
                    <a:gd name="connsiteY7" fmla="*/ 174000 h 173969"/>
                    <a:gd name="connsiteX8" fmla="*/ 105674 w 105083"/>
                    <a:gd name="connsiteY8" fmla="*/ 85232 h 173969"/>
                    <a:gd name="connsiteX9" fmla="*/ 53727 w 105083"/>
                    <a:gd name="connsiteY9" fmla="*/ 31 h 173969"/>
                    <a:gd name="connsiteX10" fmla="*/ 16849 w 105083"/>
                    <a:gd name="connsiteY10" fmla="*/ 15882 h 173969"/>
                    <a:gd name="connsiteX11" fmla="*/ 591 w 105083"/>
                    <a:gd name="connsiteY11" fmla="*/ 57096 h 173969"/>
                    <a:gd name="connsiteX12" fmla="*/ 50951 w 105083"/>
                    <a:gd name="connsiteY12" fmla="*/ 113369 h 173969"/>
                    <a:gd name="connsiteX13" fmla="*/ 82675 w 105083"/>
                    <a:gd name="connsiteY13" fmla="*/ 88006 h 173969"/>
                    <a:gd name="connsiteX14" fmla="*/ 51348 w 105083"/>
                    <a:gd name="connsiteY14" fmla="*/ 107424 h 173969"/>
                    <a:gd name="connsiteX15" fmla="*/ 27952 w 105083"/>
                    <a:gd name="connsiteY15" fmla="*/ 91573 h 173969"/>
                    <a:gd name="connsiteX16" fmla="*/ 23194 w 105083"/>
                    <a:gd name="connsiteY16" fmla="*/ 57096 h 173969"/>
                    <a:gd name="connsiteX17" fmla="*/ 28745 w 105083"/>
                    <a:gd name="connsiteY17" fmla="*/ 22223 h 173969"/>
                    <a:gd name="connsiteX18" fmla="*/ 53727 w 105083"/>
                    <a:gd name="connsiteY18" fmla="*/ 6372 h 173969"/>
                    <a:gd name="connsiteX19" fmla="*/ 78313 w 105083"/>
                    <a:gd name="connsiteY19" fmla="*/ 26186 h 173969"/>
                    <a:gd name="connsiteX20" fmla="*/ 82278 w 105083"/>
                    <a:gd name="connsiteY20" fmla="*/ 61852 h 173969"/>
                    <a:gd name="connsiteX21" fmla="*/ 51348 w 105083"/>
                    <a:gd name="connsiteY21" fmla="*/ 107424 h 17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5083" h="173969">
                      <a:moveTo>
                        <a:pt x="82675" y="88006"/>
                      </a:moveTo>
                      <a:lnTo>
                        <a:pt x="82675" y="96328"/>
                      </a:lnTo>
                      <a:cubicBezTo>
                        <a:pt x="82675" y="155375"/>
                        <a:pt x="56503" y="166867"/>
                        <a:pt x="41831" y="166867"/>
                      </a:cubicBezTo>
                      <a:cubicBezTo>
                        <a:pt x="37469" y="166867"/>
                        <a:pt x="23590" y="166471"/>
                        <a:pt x="16849" y="157753"/>
                      </a:cubicBezTo>
                      <a:cubicBezTo>
                        <a:pt x="27952" y="157753"/>
                        <a:pt x="29935" y="150620"/>
                        <a:pt x="29935" y="146260"/>
                      </a:cubicBezTo>
                      <a:cubicBezTo>
                        <a:pt x="29935" y="138335"/>
                        <a:pt x="23987" y="134768"/>
                        <a:pt x="18435" y="134768"/>
                      </a:cubicBezTo>
                      <a:cubicBezTo>
                        <a:pt x="14470" y="134768"/>
                        <a:pt x="6935" y="136750"/>
                        <a:pt x="6935" y="146657"/>
                      </a:cubicBezTo>
                      <a:cubicBezTo>
                        <a:pt x="6935" y="163697"/>
                        <a:pt x="20418" y="174000"/>
                        <a:pt x="41831" y="174000"/>
                      </a:cubicBezTo>
                      <a:cubicBezTo>
                        <a:pt x="74744" y="174000"/>
                        <a:pt x="105674" y="139524"/>
                        <a:pt x="105674" y="85232"/>
                      </a:cubicBezTo>
                      <a:cubicBezTo>
                        <a:pt x="105674" y="17071"/>
                        <a:pt x="76330" y="31"/>
                        <a:pt x="53727" y="31"/>
                      </a:cubicBezTo>
                      <a:cubicBezTo>
                        <a:pt x="39848" y="31"/>
                        <a:pt x="27556" y="4786"/>
                        <a:pt x="16849" y="15882"/>
                      </a:cubicBezTo>
                      <a:cubicBezTo>
                        <a:pt x="6142" y="27375"/>
                        <a:pt x="591" y="38074"/>
                        <a:pt x="591" y="57096"/>
                      </a:cubicBezTo>
                      <a:cubicBezTo>
                        <a:pt x="591" y="88403"/>
                        <a:pt x="22797" y="113369"/>
                        <a:pt x="50951" y="113369"/>
                      </a:cubicBezTo>
                      <a:cubicBezTo>
                        <a:pt x="66416" y="113369"/>
                        <a:pt x="76727" y="102669"/>
                        <a:pt x="82675" y="88006"/>
                      </a:cubicBezTo>
                      <a:close/>
                      <a:moveTo>
                        <a:pt x="51348" y="107424"/>
                      </a:moveTo>
                      <a:cubicBezTo>
                        <a:pt x="47382" y="107424"/>
                        <a:pt x="35486" y="107424"/>
                        <a:pt x="27952" y="91573"/>
                      </a:cubicBezTo>
                      <a:cubicBezTo>
                        <a:pt x="23194" y="82062"/>
                        <a:pt x="23194" y="69777"/>
                        <a:pt x="23194" y="57096"/>
                      </a:cubicBezTo>
                      <a:cubicBezTo>
                        <a:pt x="23194" y="43622"/>
                        <a:pt x="23194" y="31734"/>
                        <a:pt x="28745" y="22223"/>
                      </a:cubicBezTo>
                      <a:cubicBezTo>
                        <a:pt x="35486" y="9542"/>
                        <a:pt x="45003" y="6372"/>
                        <a:pt x="53727" y="6372"/>
                      </a:cubicBezTo>
                      <a:cubicBezTo>
                        <a:pt x="65624" y="6372"/>
                        <a:pt x="73951" y="15090"/>
                        <a:pt x="78313" y="26186"/>
                      </a:cubicBezTo>
                      <a:cubicBezTo>
                        <a:pt x="81088" y="34508"/>
                        <a:pt x="82278" y="50359"/>
                        <a:pt x="82278" y="61852"/>
                      </a:cubicBezTo>
                      <a:cubicBezTo>
                        <a:pt x="82278" y="82855"/>
                        <a:pt x="73554" y="107424"/>
                        <a:pt x="51348" y="1074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3" name="Graphic 5">
              <a:extLst>
                <a:ext uri="{FF2B5EF4-FFF2-40B4-BE49-F238E27FC236}">
                  <a16:creationId xmlns:a16="http://schemas.microsoft.com/office/drawing/2014/main" id="{8DA318F8-852C-7BC3-19B9-28919F7D8C9D}"/>
                </a:ext>
              </a:extLst>
            </p:cNvPr>
            <p:cNvGrpSpPr/>
            <p:nvPr/>
          </p:nvGrpSpPr>
          <p:grpSpPr>
            <a:xfrm>
              <a:off x="8437062" y="2154715"/>
              <a:ext cx="1104254" cy="214558"/>
              <a:chOff x="6911841" y="2091207"/>
              <a:chExt cx="1104254" cy="214558"/>
            </a:xfrm>
            <a:solidFill>
              <a:srgbClr val="000000"/>
            </a:solidFill>
          </p:grpSpPr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4B540069-5637-C755-4C4A-CB941D0EC702}"/>
                  </a:ext>
                </a:extLst>
              </p:cNvPr>
              <p:cNvSpPr/>
              <p:nvPr/>
            </p:nvSpPr>
            <p:spPr>
              <a:xfrm>
                <a:off x="6911841" y="2188465"/>
                <a:ext cx="206994" cy="114526"/>
              </a:xfrm>
              <a:custGeom>
                <a:avLst/>
                <a:gdLst>
                  <a:gd name="connsiteX0" fmla="*/ 15161 w 206994"/>
                  <a:gd name="connsiteY0" fmla="*/ 96797 h 114526"/>
                  <a:gd name="connsiteX1" fmla="*/ 12782 w 206994"/>
                  <a:gd name="connsiteY1" fmla="*/ 107893 h 114526"/>
                  <a:gd name="connsiteX2" fmla="*/ 20316 w 206994"/>
                  <a:gd name="connsiteY2" fmla="*/ 114629 h 114526"/>
                  <a:gd name="connsiteX3" fmla="*/ 29833 w 206994"/>
                  <a:gd name="connsiteY3" fmla="*/ 107496 h 114526"/>
                  <a:gd name="connsiteX4" fmla="*/ 34592 w 206994"/>
                  <a:gd name="connsiteY4" fmla="*/ 88871 h 114526"/>
                  <a:gd name="connsiteX5" fmla="*/ 40143 w 206994"/>
                  <a:gd name="connsiteY5" fmla="*/ 66282 h 114526"/>
                  <a:gd name="connsiteX6" fmla="*/ 44505 w 206994"/>
                  <a:gd name="connsiteY6" fmla="*/ 49242 h 114526"/>
                  <a:gd name="connsiteX7" fmla="*/ 47678 w 206994"/>
                  <a:gd name="connsiteY7" fmla="*/ 36561 h 114526"/>
                  <a:gd name="connsiteX8" fmla="*/ 88918 w 206994"/>
                  <a:gd name="connsiteY8" fmla="*/ 5651 h 114526"/>
                  <a:gd name="connsiteX9" fmla="*/ 102400 w 206994"/>
                  <a:gd name="connsiteY9" fmla="*/ 23483 h 114526"/>
                  <a:gd name="connsiteX10" fmla="*/ 98831 w 206994"/>
                  <a:gd name="connsiteY10" fmla="*/ 44487 h 114526"/>
                  <a:gd name="connsiteX11" fmla="*/ 91693 w 206994"/>
                  <a:gd name="connsiteY11" fmla="*/ 73812 h 114526"/>
                  <a:gd name="connsiteX12" fmla="*/ 86539 w 206994"/>
                  <a:gd name="connsiteY12" fmla="*/ 92834 h 114526"/>
                  <a:gd name="connsiteX13" fmla="*/ 83366 w 206994"/>
                  <a:gd name="connsiteY13" fmla="*/ 107893 h 114526"/>
                  <a:gd name="connsiteX14" fmla="*/ 90504 w 206994"/>
                  <a:gd name="connsiteY14" fmla="*/ 114629 h 114526"/>
                  <a:gd name="connsiteX15" fmla="*/ 102004 w 206994"/>
                  <a:gd name="connsiteY15" fmla="*/ 100363 h 114526"/>
                  <a:gd name="connsiteX16" fmla="*/ 117072 w 206994"/>
                  <a:gd name="connsiteY16" fmla="*/ 39335 h 114526"/>
                  <a:gd name="connsiteX17" fmla="*/ 159106 w 206994"/>
                  <a:gd name="connsiteY17" fmla="*/ 5651 h 114526"/>
                  <a:gd name="connsiteX18" fmla="*/ 172588 w 206994"/>
                  <a:gd name="connsiteY18" fmla="*/ 23483 h 114526"/>
                  <a:gd name="connsiteX19" fmla="*/ 156726 w 206994"/>
                  <a:gd name="connsiteY19" fmla="*/ 80153 h 114526"/>
                  <a:gd name="connsiteX20" fmla="*/ 153554 w 206994"/>
                  <a:gd name="connsiteY20" fmla="*/ 94023 h 114526"/>
                  <a:gd name="connsiteX21" fmla="*/ 174174 w 206994"/>
                  <a:gd name="connsiteY21" fmla="*/ 114629 h 114526"/>
                  <a:gd name="connsiteX22" fmla="*/ 207483 w 206994"/>
                  <a:gd name="connsiteY22" fmla="*/ 75793 h 114526"/>
                  <a:gd name="connsiteX23" fmla="*/ 204311 w 206994"/>
                  <a:gd name="connsiteY23" fmla="*/ 73019 h 114526"/>
                  <a:gd name="connsiteX24" fmla="*/ 200742 w 206994"/>
                  <a:gd name="connsiteY24" fmla="*/ 77775 h 114526"/>
                  <a:gd name="connsiteX25" fmla="*/ 174967 w 206994"/>
                  <a:gd name="connsiteY25" fmla="*/ 109081 h 114526"/>
                  <a:gd name="connsiteX26" fmla="*/ 168623 w 206994"/>
                  <a:gd name="connsiteY26" fmla="*/ 100759 h 114526"/>
                  <a:gd name="connsiteX27" fmla="*/ 173381 w 206994"/>
                  <a:gd name="connsiteY27" fmla="*/ 82927 h 114526"/>
                  <a:gd name="connsiteX28" fmla="*/ 188846 w 206994"/>
                  <a:gd name="connsiteY28" fmla="*/ 27050 h 114526"/>
                  <a:gd name="connsiteX29" fmla="*/ 159502 w 206994"/>
                  <a:gd name="connsiteY29" fmla="*/ 103 h 114526"/>
                  <a:gd name="connsiteX30" fmla="*/ 118262 w 206994"/>
                  <a:gd name="connsiteY30" fmla="*/ 24672 h 114526"/>
                  <a:gd name="connsiteX31" fmla="*/ 110331 w 206994"/>
                  <a:gd name="connsiteY31" fmla="*/ 6840 h 114526"/>
                  <a:gd name="connsiteX32" fmla="*/ 89711 w 206994"/>
                  <a:gd name="connsiteY32" fmla="*/ 103 h 114526"/>
                  <a:gd name="connsiteX33" fmla="*/ 50057 w 206994"/>
                  <a:gd name="connsiteY33" fmla="*/ 22295 h 114526"/>
                  <a:gd name="connsiteX34" fmla="*/ 26661 w 206994"/>
                  <a:gd name="connsiteY34" fmla="*/ 103 h 114526"/>
                  <a:gd name="connsiteX35" fmla="*/ 8023 w 206994"/>
                  <a:gd name="connsiteY35" fmla="*/ 14369 h 114526"/>
                  <a:gd name="connsiteX36" fmla="*/ 489 w 206994"/>
                  <a:gd name="connsiteY36" fmla="*/ 38939 h 114526"/>
                  <a:gd name="connsiteX37" fmla="*/ 3265 w 206994"/>
                  <a:gd name="connsiteY37" fmla="*/ 41713 h 114526"/>
                  <a:gd name="connsiteX38" fmla="*/ 7627 w 206994"/>
                  <a:gd name="connsiteY38" fmla="*/ 35768 h 114526"/>
                  <a:gd name="connsiteX39" fmla="*/ 26264 w 206994"/>
                  <a:gd name="connsiteY39" fmla="*/ 5651 h 114526"/>
                  <a:gd name="connsiteX40" fmla="*/ 33799 w 206994"/>
                  <a:gd name="connsiteY40" fmla="*/ 17143 h 114526"/>
                  <a:gd name="connsiteX41" fmla="*/ 29833 w 206994"/>
                  <a:gd name="connsiteY41" fmla="*/ 38543 h 11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994" h="114526">
                    <a:moveTo>
                      <a:pt x="15161" y="96797"/>
                    </a:moveTo>
                    <a:cubicBezTo>
                      <a:pt x="14368" y="100759"/>
                      <a:pt x="12782" y="106704"/>
                      <a:pt x="12782" y="107893"/>
                    </a:cubicBezTo>
                    <a:cubicBezTo>
                      <a:pt x="12782" y="112252"/>
                      <a:pt x="16351" y="114629"/>
                      <a:pt x="20316" y="114629"/>
                    </a:cubicBezTo>
                    <a:cubicBezTo>
                      <a:pt x="23488" y="114629"/>
                      <a:pt x="27851" y="112648"/>
                      <a:pt x="29833" y="107496"/>
                    </a:cubicBezTo>
                    <a:cubicBezTo>
                      <a:pt x="29833" y="107100"/>
                      <a:pt x="33005" y="95211"/>
                      <a:pt x="34592" y="88871"/>
                    </a:cubicBezTo>
                    <a:lnTo>
                      <a:pt x="40143" y="66282"/>
                    </a:lnTo>
                    <a:cubicBezTo>
                      <a:pt x="41333" y="60338"/>
                      <a:pt x="42919" y="54790"/>
                      <a:pt x="44505" y="49242"/>
                    </a:cubicBezTo>
                    <a:cubicBezTo>
                      <a:pt x="45298" y="44883"/>
                      <a:pt x="47281" y="37354"/>
                      <a:pt x="47678" y="36561"/>
                    </a:cubicBezTo>
                    <a:cubicBezTo>
                      <a:pt x="51247" y="28635"/>
                      <a:pt x="64729" y="5651"/>
                      <a:pt x="88918" y="5651"/>
                    </a:cubicBezTo>
                    <a:cubicBezTo>
                      <a:pt x="100418" y="5651"/>
                      <a:pt x="102400" y="15162"/>
                      <a:pt x="102400" y="23483"/>
                    </a:cubicBezTo>
                    <a:cubicBezTo>
                      <a:pt x="102400" y="29824"/>
                      <a:pt x="100814" y="36957"/>
                      <a:pt x="98831" y="44487"/>
                    </a:cubicBezTo>
                    <a:lnTo>
                      <a:pt x="91693" y="73812"/>
                    </a:lnTo>
                    <a:lnTo>
                      <a:pt x="86539" y="92834"/>
                    </a:lnTo>
                    <a:cubicBezTo>
                      <a:pt x="85745" y="97985"/>
                      <a:pt x="83366" y="106704"/>
                      <a:pt x="83366" y="107893"/>
                    </a:cubicBezTo>
                    <a:cubicBezTo>
                      <a:pt x="83366" y="112252"/>
                      <a:pt x="86935" y="114629"/>
                      <a:pt x="90504" y="114629"/>
                    </a:cubicBezTo>
                    <a:cubicBezTo>
                      <a:pt x="98435" y="114629"/>
                      <a:pt x="100021" y="108289"/>
                      <a:pt x="102004" y="100363"/>
                    </a:cubicBezTo>
                    <a:cubicBezTo>
                      <a:pt x="105573" y="86097"/>
                      <a:pt x="115090" y="49242"/>
                      <a:pt x="117072" y="39335"/>
                    </a:cubicBezTo>
                    <a:cubicBezTo>
                      <a:pt x="117865" y="36165"/>
                      <a:pt x="131348" y="5651"/>
                      <a:pt x="159106" y="5651"/>
                    </a:cubicBezTo>
                    <a:cubicBezTo>
                      <a:pt x="169812" y="5651"/>
                      <a:pt x="172588" y="14369"/>
                      <a:pt x="172588" y="23483"/>
                    </a:cubicBezTo>
                    <a:cubicBezTo>
                      <a:pt x="172588" y="37750"/>
                      <a:pt x="161881" y="66679"/>
                      <a:pt x="156726" y="80153"/>
                    </a:cubicBezTo>
                    <a:cubicBezTo>
                      <a:pt x="154744" y="86097"/>
                      <a:pt x="153554" y="88871"/>
                      <a:pt x="153554" y="94023"/>
                    </a:cubicBezTo>
                    <a:cubicBezTo>
                      <a:pt x="153554" y="105911"/>
                      <a:pt x="162278" y="114629"/>
                      <a:pt x="174174" y="114629"/>
                    </a:cubicBezTo>
                    <a:cubicBezTo>
                      <a:pt x="197966" y="114629"/>
                      <a:pt x="207483" y="77775"/>
                      <a:pt x="207483" y="75793"/>
                    </a:cubicBezTo>
                    <a:cubicBezTo>
                      <a:pt x="207483" y="73019"/>
                      <a:pt x="205104" y="73019"/>
                      <a:pt x="204311" y="73019"/>
                    </a:cubicBezTo>
                    <a:cubicBezTo>
                      <a:pt x="201932" y="73019"/>
                      <a:pt x="201932" y="73812"/>
                      <a:pt x="200742" y="77775"/>
                    </a:cubicBezTo>
                    <a:cubicBezTo>
                      <a:pt x="196777" y="91249"/>
                      <a:pt x="188846" y="109081"/>
                      <a:pt x="174967" y="109081"/>
                    </a:cubicBezTo>
                    <a:cubicBezTo>
                      <a:pt x="170605" y="109081"/>
                      <a:pt x="168623" y="106704"/>
                      <a:pt x="168623" y="100759"/>
                    </a:cubicBezTo>
                    <a:cubicBezTo>
                      <a:pt x="168623" y="94419"/>
                      <a:pt x="171002" y="88475"/>
                      <a:pt x="173381" y="82927"/>
                    </a:cubicBezTo>
                    <a:cubicBezTo>
                      <a:pt x="178140" y="69453"/>
                      <a:pt x="188846" y="41713"/>
                      <a:pt x="188846" y="27050"/>
                    </a:cubicBezTo>
                    <a:cubicBezTo>
                      <a:pt x="188846" y="10802"/>
                      <a:pt x="178536" y="103"/>
                      <a:pt x="159502" y="103"/>
                    </a:cubicBezTo>
                    <a:cubicBezTo>
                      <a:pt x="140865" y="103"/>
                      <a:pt x="127779" y="11199"/>
                      <a:pt x="118262" y="24672"/>
                    </a:cubicBezTo>
                    <a:cubicBezTo>
                      <a:pt x="118262" y="21502"/>
                      <a:pt x="117469" y="12784"/>
                      <a:pt x="110331" y="6840"/>
                    </a:cubicBezTo>
                    <a:cubicBezTo>
                      <a:pt x="103986" y="1291"/>
                      <a:pt x="96056" y="103"/>
                      <a:pt x="89711" y="103"/>
                    </a:cubicBezTo>
                    <a:cubicBezTo>
                      <a:pt x="66712" y="103"/>
                      <a:pt x="54419" y="16351"/>
                      <a:pt x="50057" y="22295"/>
                    </a:cubicBezTo>
                    <a:cubicBezTo>
                      <a:pt x="48867" y="7632"/>
                      <a:pt x="38161" y="103"/>
                      <a:pt x="26661" y="103"/>
                    </a:cubicBezTo>
                    <a:cubicBezTo>
                      <a:pt x="15161" y="103"/>
                      <a:pt x="10403" y="10010"/>
                      <a:pt x="8023" y="14369"/>
                    </a:cubicBezTo>
                    <a:cubicBezTo>
                      <a:pt x="3662" y="23483"/>
                      <a:pt x="489" y="38146"/>
                      <a:pt x="489" y="38939"/>
                    </a:cubicBezTo>
                    <a:cubicBezTo>
                      <a:pt x="489" y="41713"/>
                      <a:pt x="2868" y="41713"/>
                      <a:pt x="3265" y="41713"/>
                    </a:cubicBezTo>
                    <a:cubicBezTo>
                      <a:pt x="6041" y="41713"/>
                      <a:pt x="6041" y="41316"/>
                      <a:pt x="7627" y="35768"/>
                    </a:cubicBezTo>
                    <a:cubicBezTo>
                      <a:pt x="11989" y="17936"/>
                      <a:pt x="17144" y="5651"/>
                      <a:pt x="26264" y="5651"/>
                    </a:cubicBezTo>
                    <a:cubicBezTo>
                      <a:pt x="30230" y="5651"/>
                      <a:pt x="33799" y="7632"/>
                      <a:pt x="33799" y="17143"/>
                    </a:cubicBezTo>
                    <a:cubicBezTo>
                      <a:pt x="33799" y="22691"/>
                      <a:pt x="33005" y="25465"/>
                      <a:pt x="29833" y="385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 364">
                <a:extLst>
                  <a:ext uri="{FF2B5EF4-FFF2-40B4-BE49-F238E27FC236}">
                    <a16:creationId xmlns:a16="http://schemas.microsoft.com/office/drawing/2014/main" id="{0DA3DB10-B9AF-66B9-ECC3-4DE6720A5238}"/>
                  </a:ext>
                </a:extLst>
              </p:cNvPr>
              <p:cNvSpPr/>
              <p:nvPr/>
            </p:nvSpPr>
            <p:spPr>
              <a:xfrm>
                <a:off x="7137422" y="2091207"/>
                <a:ext cx="78118" cy="117300"/>
              </a:xfrm>
              <a:custGeom>
                <a:avLst/>
                <a:gdLst>
                  <a:gd name="connsiteX0" fmla="*/ 78627 w 78118"/>
                  <a:gd name="connsiteY0" fmla="*/ 85294 h 117300"/>
                  <a:gd name="connsiteX1" fmla="*/ 72679 w 78118"/>
                  <a:gd name="connsiteY1" fmla="*/ 85294 h 117300"/>
                  <a:gd name="connsiteX2" fmla="*/ 67920 w 78118"/>
                  <a:gd name="connsiteY2" fmla="*/ 101146 h 117300"/>
                  <a:gd name="connsiteX3" fmla="*/ 50473 w 78118"/>
                  <a:gd name="connsiteY3" fmla="*/ 102335 h 117300"/>
                  <a:gd name="connsiteX4" fmla="*/ 17956 w 78118"/>
                  <a:gd name="connsiteY4" fmla="*/ 102335 h 117300"/>
                  <a:gd name="connsiteX5" fmla="*/ 53248 w 78118"/>
                  <a:gd name="connsiteY5" fmla="*/ 72613 h 117300"/>
                  <a:gd name="connsiteX6" fmla="*/ 78627 w 78118"/>
                  <a:gd name="connsiteY6" fmla="*/ 34570 h 117300"/>
                  <a:gd name="connsiteX7" fmla="*/ 37387 w 78118"/>
                  <a:gd name="connsiteY7" fmla="*/ 93 h 117300"/>
                  <a:gd name="connsiteX8" fmla="*/ 509 w 78118"/>
                  <a:gd name="connsiteY8" fmla="*/ 31796 h 117300"/>
                  <a:gd name="connsiteX9" fmla="*/ 10026 w 78118"/>
                  <a:gd name="connsiteY9" fmla="*/ 41703 h 117300"/>
                  <a:gd name="connsiteX10" fmla="*/ 19146 w 78118"/>
                  <a:gd name="connsiteY10" fmla="*/ 32192 h 117300"/>
                  <a:gd name="connsiteX11" fmla="*/ 8836 w 78118"/>
                  <a:gd name="connsiteY11" fmla="*/ 22681 h 117300"/>
                  <a:gd name="connsiteX12" fmla="*/ 34611 w 78118"/>
                  <a:gd name="connsiteY12" fmla="*/ 6433 h 117300"/>
                  <a:gd name="connsiteX13" fmla="*/ 61576 w 78118"/>
                  <a:gd name="connsiteY13" fmla="*/ 34570 h 117300"/>
                  <a:gd name="connsiteX14" fmla="*/ 44921 w 78118"/>
                  <a:gd name="connsiteY14" fmla="*/ 68254 h 117300"/>
                  <a:gd name="connsiteX15" fmla="*/ 2491 w 78118"/>
                  <a:gd name="connsiteY15" fmla="*/ 110657 h 117300"/>
                  <a:gd name="connsiteX16" fmla="*/ 509 w 78118"/>
                  <a:gd name="connsiteY16" fmla="*/ 117393 h 117300"/>
                  <a:gd name="connsiteX17" fmla="*/ 73472 w 78118"/>
                  <a:gd name="connsiteY17" fmla="*/ 117393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18" h="117300">
                    <a:moveTo>
                      <a:pt x="78627" y="85294"/>
                    </a:moveTo>
                    <a:lnTo>
                      <a:pt x="72679" y="85294"/>
                    </a:lnTo>
                    <a:cubicBezTo>
                      <a:pt x="72282" y="89257"/>
                      <a:pt x="70300" y="99561"/>
                      <a:pt x="67920" y="101146"/>
                    </a:cubicBezTo>
                    <a:cubicBezTo>
                      <a:pt x="66731" y="102335"/>
                      <a:pt x="53248" y="102335"/>
                      <a:pt x="50473" y="102335"/>
                    </a:cubicBezTo>
                    <a:lnTo>
                      <a:pt x="17956" y="102335"/>
                    </a:lnTo>
                    <a:cubicBezTo>
                      <a:pt x="36594" y="86087"/>
                      <a:pt x="42939" y="80935"/>
                      <a:pt x="53248" y="72613"/>
                    </a:cubicBezTo>
                    <a:cubicBezTo>
                      <a:pt x="66334" y="62310"/>
                      <a:pt x="78627" y="51214"/>
                      <a:pt x="78627" y="34570"/>
                    </a:cubicBezTo>
                    <a:cubicBezTo>
                      <a:pt x="78627" y="13170"/>
                      <a:pt x="59990" y="93"/>
                      <a:pt x="37387" y="93"/>
                    </a:cubicBezTo>
                    <a:cubicBezTo>
                      <a:pt x="15577" y="93"/>
                      <a:pt x="509" y="15548"/>
                      <a:pt x="509" y="31796"/>
                    </a:cubicBezTo>
                    <a:cubicBezTo>
                      <a:pt x="509" y="40514"/>
                      <a:pt x="8043" y="41703"/>
                      <a:pt x="10026" y="41703"/>
                    </a:cubicBezTo>
                    <a:cubicBezTo>
                      <a:pt x="13991" y="41703"/>
                      <a:pt x="19146" y="38532"/>
                      <a:pt x="19146" y="32192"/>
                    </a:cubicBezTo>
                    <a:cubicBezTo>
                      <a:pt x="19146" y="29022"/>
                      <a:pt x="17956" y="22681"/>
                      <a:pt x="8836" y="22681"/>
                    </a:cubicBezTo>
                    <a:cubicBezTo>
                      <a:pt x="14387" y="10396"/>
                      <a:pt x="26284" y="6433"/>
                      <a:pt x="34611" y="6433"/>
                    </a:cubicBezTo>
                    <a:cubicBezTo>
                      <a:pt x="52456" y="6433"/>
                      <a:pt x="61576" y="20304"/>
                      <a:pt x="61576" y="34570"/>
                    </a:cubicBezTo>
                    <a:cubicBezTo>
                      <a:pt x="61576" y="50025"/>
                      <a:pt x="50473" y="61913"/>
                      <a:pt x="44921" y="68254"/>
                    </a:cubicBezTo>
                    <a:lnTo>
                      <a:pt x="2491" y="110657"/>
                    </a:lnTo>
                    <a:cubicBezTo>
                      <a:pt x="509" y="112242"/>
                      <a:pt x="509" y="112638"/>
                      <a:pt x="509" y="117393"/>
                    </a:cubicBezTo>
                    <a:lnTo>
                      <a:pt x="73472" y="117393"/>
                    </a:ln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B969D0F1-5CFB-D146-A593-51BA95F36E7E}"/>
                  </a:ext>
                </a:extLst>
              </p:cNvPr>
              <p:cNvSpPr/>
              <p:nvPr/>
            </p:nvSpPr>
            <p:spPr>
              <a:xfrm>
                <a:off x="7324234" y="2207487"/>
                <a:ext cx="168133" cy="59046"/>
              </a:xfrm>
              <a:custGeom>
                <a:avLst/>
                <a:gdLst>
                  <a:gd name="connsiteX0" fmla="*/ 159940 w 168133"/>
                  <a:gd name="connsiteY0" fmla="*/ 10009 h 59046"/>
                  <a:gd name="connsiteX1" fmla="*/ 168664 w 168133"/>
                  <a:gd name="connsiteY1" fmla="*/ 5254 h 59046"/>
                  <a:gd name="connsiteX2" fmla="*/ 160337 w 168133"/>
                  <a:gd name="connsiteY2" fmla="*/ 102 h 59046"/>
                  <a:gd name="connsiteX3" fmla="*/ 8858 w 168133"/>
                  <a:gd name="connsiteY3" fmla="*/ 102 h 59046"/>
                  <a:gd name="connsiteX4" fmla="*/ 531 w 168133"/>
                  <a:gd name="connsiteY4" fmla="*/ 5254 h 59046"/>
                  <a:gd name="connsiteX5" fmla="*/ 8858 w 168133"/>
                  <a:gd name="connsiteY5" fmla="*/ 10009 h 59046"/>
                  <a:gd name="connsiteX6" fmla="*/ 160337 w 168133"/>
                  <a:gd name="connsiteY6" fmla="*/ 59149 h 59046"/>
                  <a:gd name="connsiteX7" fmla="*/ 168664 w 168133"/>
                  <a:gd name="connsiteY7" fmla="*/ 53997 h 59046"/>
                  <a:gd name="connsiteX8" fmla="*/ 159940 w 168133"/>
                  <a:gd name="connsiteY8" fmla="*/ 49242 h 59046"/>
                  <a:gd name="connsiteX9" fmla="*/ 8858 w 168133"/>
                  <a:gd name="connsiteY9" fmla="*/ 49242 h 59046"/>
                  <a:gd name="connsiteX10" fmla="*/ 531 w 168133"/>
                  <a:gd name="connsiteY10" fmla="*/ 53997 h 59046"/>
                  <a:gd name="connsiteX11" fmla="*/ 8858 w 168133"/>
                  <a:gd name="connsiteY11" fmla="*/ 59149 h 5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133" h="59046">
                    <a:moveTo>
                      <a:pt x="159940" y="10009"/>
                    </a:moveTo>
                    <a:cubicBezTo>
                      <a:pt x="163906" y="10009"/>
                      <a:pt x="168664" y="10009"/>
                      <a:pt x="168664" y="5254"/>
                    </a:cubicBezTo>
                    <a:cubicBezTo>
                      <a:pt x="168664" y="102"/>
                      <a:pt x="163906" y="102"/>
                      <a:pt x="160337" y="102"/>
                    </a:cubicBezTo>
                    <a:lnTo>
                      <a:pt x="8858" y="102"/>
                    </a:lnTo>
                    <a:cubicBezTo>
                      <a:pt x="5290" y="102"/>
                      <a:pt x="531" y="102"/>
                      <a:pt x="531" y="5254"/>
                    </a:cubicBezTo>
                    <a:cubicBezTo>
                      <a:pt x="531" y="10009"/>
                      <a:pt x="5290" y="10009"/>
                      <a:pt x="8858" y="10009"/>
                    </a:cubicBezTo>
                    <a:close/>
                    <a:moveTo>
                      <a:pt x="160337" y="59149"/>
                    </a:moveTo>
                    <a:cubicBezTo>
                      <a:pt x="163906" y="59149"/>
                      <a:pt x="168664" y="59149"/>
                      <a:pt x="168664" y="53997"/>
                    </a:cubicBezTo>
                    <a:cubicBezTo>
                      <a:pt x="168664" y="49242"/>
                      <a:pt x="163906" y="49242"/>
                      <a:pt x="159940" y="49242"/>
                    </a:cubicBezTo>
                    <a:lnTo>
                      <a:pt x="8858" y="49242"/>
                    </a:lnTo>
                    <a:cubicBezTo>
                      <a:pt x="5290" y="49242"/>
                      <a:pt x="531" y="49242"/>
                      <a:pt x="531" y="53997"/>
                    </a:cubicBezTo>
                    <a:cubicBezTo>
                      <a:pt x="531" y="59149"/>
                      <a:pt x="5290" y="59149"/>
                      <a:pt x="8858" y="591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4037EAA-ED53-9180-F69A-8FFADB62C63B}"/>
                  </a:ext>
                </a:extLst>
              </p:cNvPr>
              <p:cNvSpPr/>
              <p:nvPr/>
            </p:nvSpPr>
            <p:spPr>
              <a:xfrm>
                <a:off x="7586830" y="2131797"/>
                <a:ext cx="106272" cy="173969"/>
              </a:xfrm>
              <a:custGeom>
                <a:avLst/>
                <a:gdLst>
                  <a:gd name="connsiteX0" fmla="*/ 106830 w 106272"/>
                  <a:gd name="connsiteY0" fmla="*/ 87680 h 173969"/>
                  <a:gd name="connsiteX1" fmla="*/ 96916 w 106272"/>
                  <a:gd name="connsiteY1" fmla="*/ 28634 h 173969"/>
                  <a:gd name="connsiteX2" fmla="*/ 54090 w 106272"/>
                  <a:gd name="connsiteY2" fmla="*/ 101 h 173969"/>
                  <a:gd name="connsiteX3" fmla="*/ 9677 w 106272"/>
                  <a:gd name="connsiteY3" fmla="*/ 30219 h 173969"/>
                  <a:gd name="connsiteX4" fmla="*/ 557 w 106272"/>
                  <a:gd name="connsiteY4" fmla="*/ 87680 h 173969"/>
                  <a:gd name="connsiteX5" fmla="*/ 12056 w 106272"/>
                  <a:gd name="connsiteY5" fmla="*/ 148708 h 173969"/>
                  <a:gd name="connsiteX6" fmla="*/ 53693 w 106272"/>
                  <a:gd name="connsiteY6" fmla="*/ 174070 h 173969"/>
                  <a:gd name="connsiteX7" fmla="*/ 97709 w 106272"/>
                  <a:gd name="connsiteY7" fmla="*/ 144745 h 173969"/>
                  <a:gd name="connsiteX8" fmla="*/ 106830 w 106272"/>
                  <a:gd name="connsiteY8" fmla="*/ 87680 h 173969"/>
                  <a:gd name="connsiteX9" fmla="*/ 53693 w 106272"/>
                  <a:gd name="connsiteY9" fmla="*/ 168522 h 173969"/>
                  <a:gd name="connsiteX10" fmla="*/ 24349 w 106272"/>
                  <a:gd name="connsiteY10" fmla="*/ 138009 h 173969"/>
                  <a:gd name="connsiteX11" fmla="*/ 21573 w 106272"/>
                  <a:gd name="connsiteY11" fmla="*/ 84510 h 173969"/>
                  <a:gd name="connsiteX12" fmla="*/ 23556 w 106272"/>
                  <a:gd name="connsiteY12" fmla="*/ 38144 h 173969"/>
                  <a:gd name="connsiteX13" fmla="*/ 53693 w 106272"/>
                  <a:gd name="connsiteY13" fmla="*/ 5649 h 173969"/>
                  <a:gd name="connsiteX14" fmla="*/ 83434 w 106272"/>
                  <a:gd name="connsiteY14" fmla="*/ 35370 h 173969"/>
                  <a:gd name="connsiteX15" fmla="*/ 86209 w 106272"/>
                  <a:gd name="connsiteY15" fmla="*/ 84510 h 173969"/>
                  <a:gd name="connsiteX16" fmla="*/ 83434 w 106272"/>
                  <a:gd name="connsiteY16" fmla="*/ 136820 h 173969"/>
                  <a:gd name="connsiteX17" fmla="*/ 53693 w 106272"/>
                  <a:gd name="connsiteY17" fmla="*/ 168522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272" h="173969">
                    <a:moveTo>
                      <a:pt x="106830" y="87680"/>
                    </a:moveTo>
                    <a:cubicBezTo>
                      <a:pt x="106830" y="67469"/>
                      <a:pt x="105640" y="47259"/>
                      <a:pt x="96916" y="28634"/>
                    </a:cubicBezTo>
                    <a:cubicBezTo>
                      <a:pt x="85417" y="4064"/>
                      <a:pt x="64400" y="101"/>
                      <a:pt x="54090" y="101"/>
                    </a:cubicBezTo>
                    <a:cubicBezTo>
                      <a:pt x="38625" y="101"/>
                      <a:pt x="20384" y="6838"/>
                      <a:pt x="9677" y="30219"/>
                    </a:cubicBezTo>
                    <a:cubicBezTo>
                      <a:pt x="1746" y="47655"/>
                      <a:pt x="557" y="67469"/>
                      <a:pt x="557" y="87680"/>
                    </a:cubicBezTo>
                    <a:cubicBezTo>
                      <a:pt x="557" y="106702"/>
                      <a:pt x="1350" y="129290"/>
                      <a:pt x="12056" y="148708"/>
                    </a:cubicBezTo>
                    <a:cubicBezTo>
                      <a:pt x="22763" y="168919"/>
                      <a:pt x="41400" y="174070"/>
                      <a:pt x="53693" y="174070"/>
                    </a:cubicBezTo>
                    <a:cubicBezTo>
                      <a:pt x="67175" y="174070"/>
                      <a:pt x="86606" y="168919"/>
                      <a:pt x="97709" y="144745"/>
                    </a:cubicBezTo>
                    <a:cubicBezTo>
                      <a:pt x="105640" y="127309"/>
                      <a:pt x="106830" y="107494"/>
                      <a:pt x="106830" y="87680"/>
                    </a:cubicBezTo>
                    <a:close/>
                    <a:moveTo>
                      <a:pt x="53693" y="168522"/>
                    </a:moveTo>
                    <a:cubicBezTo>
                      <a:pt x="43780" y="168522"/>
                      <a:pt x="28711" y="162182"/>
                      <a:pt x="24349" y="138009"/>
                    </a:cubicBezTo>
                    <a:cubicBezTo>
                      <a:pt x="21573" y="122949"/>
                      <a:pt x="21573" y="99569"/>
                      <a:pt x="21573" y="84510"/>
                    </a:cubicBezTo>
                    <a:cubicBezTo>
                      <a:pt x="21573" y="68262"/>
                      <a:pt x="21573" y="51618"/>
                      <a:pt x="23556" y="38144"/>
                    </a:cubicBezTo>
                    <a:cubicBezTo>
                      <a:pt x="28315" y="8027"/>
                      <a:pt x="47349" y="5649"/>
                      <a:pt x="53693" y="5649"/>
                    </a:cubicBezTo>
                    <a:cubicBezTo>
                      <a:pt x="62021" y="5649"/>
                      <a:pt x="78675" y="10404"/>
                      <a:pt x="83434" y="35370"/>
                    </a:cubicBezTo>
                    <a:cubicBezTo>
                      <a:pt x="86209" y="49637"/>
                      <a:pt x="86209" y="68658"/>
                      <a:pt x="86209" y="84510"/>
                    </a:cubicBezTo>
                    <a:cubicBezTo>
                      <a:pt x="86209" y="103532"/>
                      <a:pt x="86209" y="120572"/>
                      <a:pt x="83434" y="136820"/>
                    </a:cubicBezTo>
                    <a:cubicBezTo>
                      <a:pt x="79468" y="160993"/>
                      <a:pt x="65193" y="168522"/>
                      <a:pt x="53693" y="1685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8E81952A-CDC9-CA86-A8D2-8DB0F45CF69B}"/>
                  </a:ext>
                </a:extLst>
              </p:cNvPr>
              <p:cNvSpPr/>
              <p:nvPr/>
            </p:nvSpPr>
            <p:spPr>
              <a:xfrm>
                <a:off x="7725086" y="2273271"/>
                <a:ext cx="26568" cy="26947"/>
              </a:xfrm>
              <a:custGeom>
                <a:avLst/>
                <a:gdLst>
                  <a:gd name="connsiteX0" fmla="*/ 27136 w 26568"/>
                  <a:gd name="connsiteY0" fmla="*/ 13579 h 26947"/>
                  <a:gd name="connsiteX1" fmla="*/ 14050 w 26568"/>
                  <a:gd name="connsiteY1" fmla="*/ 105 h 26947"/>
                  <a:gd name="connsiteX2" fmla="*/ 568 w 26568"/>
                  <a:gd name="connsiteY2" fmla="*/ 13579 h 26947"/>
                  <a:gd name="connsiteX3" fmla="*/ 14050 w 26568"/>
                  <a:gd name="connsiteY3" fmla="*/ 27053 h 26947"/>
                  <a:gd name="connsiteX4" fmla="*/ 27136 w 26568"/>
                  <a:gd name="connsiteY4" fmla="*/ 13579 h 2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8" h="26947">
                    <a:moveTo>
                      <a:pt x="27136" y="13579"/>
                    </a:moveTo>
                    <a:cubicBezTo>
                      <a:pt x="27136" y="6446"/>
                      <a:pt x="21188" y="105"/>
                      <a:pt x="14050" y="105"/>
                    </a:cubicBezTo>
                    <a:cubicBezTo>
                      <a:pt x="6516" y="105"/>
                      <a:pt x="568" y="6446"/>
                      <a:pt x="568" y="13579"/>
                    </a:cubicBezTo>
                    <a:cubicBezTo>
                      <a:pt x="568" y="21109"/>
                      <a:pt x="6516" y="27053"/>
                      <a:pt x="14050" y="27053"/>
                    </a:cubicBezTo>
                    <a:cubicBezTo>
                      <a:pt x="21188" y="27053"/>
                      <a:pt x="27136" y="21109"/>
                      <a:pt x="27136" y="135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9" name="Graphic 5">
                <a:extLst>
                  <a:ext uri="{FF2B5EF4-FFF2-40B4-BE49-F238E27FC236}">
                    <a16:creationId xmlns:a16="http://schemas.microsoft.com/office/drawing/2014/main" id="{FFE3399C-4F51-0407-FC85-92AA9F870E3A}"/>
                  </a:ext>
                </a:extLst>
              </p:cNvPr>
              <p:cNvGrpSpPr/>
              <p:nvPr/>
            </p:nvGrpSpPr>
            <p:grpSpPr>
              <a:xfrm>
                <a:off x="7784206" y="2131797"/>
                <a:ext cx="231890" cy="173969"/>
                <a:chOff x="7784206" y="2131797"/>
                <a:chExt cx="231890" cy="173969"/>
              </a:xfrm>
              <a:solidFill>
                <a:srgbClr val="000000"/>
              </a:solidFill>
            </p:grpSpPr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3BDE7714-E10F-4809-6545-7A1D8B28929E}"/>
                    </a:ext>
                  </a:extLst>
                </p:cNvPr>
                <p:cNvSpPr/>
                <p:nvPr/>
              </p:nvSpPr>
              <p:spPr>
                <a:xfrm>
                  <a:off x="7784206" y="2131797"/>
                  <a:ext cx="105083" cy="173969"/>
                </a:xfrm>
                <a:custGeom>
                  <a:avLst/>
                  <a:gdLst>
                    <a:gd name="connsiteX0" fmla="*/ 23180 w 105083"/>
                    <a:gd name="connsiteY0" fmla="*/ 85699 h 173969"/>
                    <a:gd name="connsiteX1" fmla="*/ 23180 w 105083"/>
                    <a:gd name="connsiteY1" fmla="*/ 79358 h 173969"/>
                    <a:gd name="connsiteX2" fmla="*/ 67593 w 105083"/>
                    <a:gd name="connsiteY2" fmla="*/ 6442 h 173969"/>
                    <a:gd name="connsiteX3" fmla="*/ 89799 w 105083"/>
                    <a:gd name="connsiteY3" fmla="*/ 16745 h 173969"/>
                    <a:gd name="connsiteX4" fmla="*/ 75920 w 105083"/>
                    <a:gd name="connsiteY4" fmla="*/ 27841 h 173969"/>
                    <a:gd name="connsiteX5" fmla="*/ 87420 w 105083"/>
                    <a:gd name="connsiteY5" fmla="*/ 39730 h 173969"/>
                    <a:gd name="connsiteX6" fmla="*/ 99316 w 105083"/>
                    <a:gd name="connsiteY6" fmla="*/ 27445 h 173969"/>
                    <a:gd name="connsiteX7" fmla="*/ 67196 w 105083"/>
                    <a:gd name="connsiteY7" fmla="*/ 101 h 173969"/>
                    <a:gd name="connsiteX8" fmla="*/ 577 w 105083"/>
                    <a:gd name="connsiteY8" fmla="*/ 88473 h 173969"/>
                    <a:gd name="connsiteX9" fmla="*/ 53317 w 105083"/>
                    <a:gd name="connsiteY9" fmla="*/ 174070 h 173969"/>
                    <a:gd name="connsiteX10" fmla="*/ 105661 w 105083"/>
                    <a:gd name="connsiteY10" fmla="*/ 117005 h 173969"/>
                    <a:gd name="connsiteX11" fmla="*/ 54904 w 105083"/>
                    <a:gd name="connsiteY11" fmla="*/ 60733 h 173969"/>
                    <a:gd name="connsiteX12" fmla="*/ 23180 w 105083"/>
                    <a:gd name="connsiteY12" fmla="*/ 85699 h 173969"/>
                    <a:gd name="connsiteX13" fmla="*/ 53317 w 105083"/>
                    <a:gd name="connsiteY13" fmla="*/ 166937 h 173969"/>
                    <a:gd name="connsiteX14" fmla="*/ 28335 w 105083"/>
                    <a:gd name="connsiteY14" fmla="*/ 147916 h 173969"/>
                    <a:gd name="connsiteX15" fmla="*/ 23577 w 105083"/>
                    <a:gd name="connsiteY15" fmla="*/ 111457 h 173969"/>
                    <a:gd name="connsiteX16" fmla="*/ 54507 w 105083"/>
                    <a:gd name="connsiteY16" fmla="*/ 66281 h 173969"/>
                    <a:gd name="connsiteX17" fmla="*/ 78300 w 105083"/>
                    <a:gd name="connsiteY17" fmla="*/ 82132 h 173969"/>
                    <a:gd name="connsiteX18" fmla="*/ 82661 w 105083"/>
                    <a:gd name="connsiteY18" fmla="*/ 116609 h 173969"/>
                    <a:gd name="connsiteX19" fmla="*/ 78300 w 105083"/>
                    <a:gd name="connsiteY19" fmla="*/ 150690 h 173969"/>
                    <a:gd name="connsiteX20" fmla="*/ 53317 w 105083"/>
                    <a:gd name="connsiteY20" fmla="*/ 166937 h 17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083" h="173969">
                      <a:moveTo>
                        <a:pt x="23180" y="85699"/>
                      </a:moveTo>
                      <a:lnTo>
                        <a:pt x="23180" y="79358"/>
                      </a:lnTo>
                      <a:cubicBezTo>
                        <a:pt x="23180" y="15556"/>
                        <a:pt x="54507" y="6442"/>
                        <a:pt x="67593" y="6442"/>
                      </a:cubicBezTo>
                      <a:cubicBezTo>
                        <a:pt x="73541" y="6442"/>
                        <a:pt x="84248" y="8027"/>
                        <a:pt x="89799" y="16745"/>
                      </a:cubicBezTo>
                      <a:cubicBezTo>
                        <a:pt x="85834" y="16745"/>
                        <a:pt x="75920" y="16745"/>
                        <a:pt x="75920" y="27841"/>
                      </a:cubicBezTo>
                      <a:cubicBezTo>
                        <a:pt x="75920" y="35766"/>
                        <a:pt x="81868" y="39730"/>
                        <a:pt x="87420" y="39730"/>
                      </a:cubicBezTo>
                      <a:cubicBezTo>
                        <a:pt x="91385" y="39730"/>
                        <a:pt x="99316" y="37352"/>
                        <a:pt x="99316" y="27445"/>
                      </a:cubicBezTo>
                      <a:cubicBezTo>
                        <a:pt x="99316" y="12386"/>
                        <a:pt x="88213" y="101"/>
                        <a:pt x="67196" y="101"/>
                      </a:cubicBezTo>
                      <a:cubicBezTo>
                        <a:pt x="34680" y="101"/>
                        <a:pt x="577" y="32596"/>
                        <a:pt x="577" y="88473"/>
                      </a:cubicBezTo>
                      <a:cubicBezTo>
                        <a:pt x="577" y="156238"/>
                        <a:pt x="29921" y="174070"/>
                        <a:pt x="53317" y="174070"/>
                      </a:cubicBezTo>
                      <a:cubicBezTo>
                        <a:pt x="81472" y="174070"/>
                        <a:pt x="105661" y="150293"/>
                        <a:pt x="105661" y="117005"/>
                      </a:cubicBezTo>
                      <a:cubicBezTo>
                        <a:pt x="105661" y="84906"/>
                        <a:pt x="83058" y="60733"/>
                        <a:pt x="54904" y="60733"/>
                      </a:cubicBezTo>
                      <a:cubicBezTo>
                        <a:pt x="37852" y="60733"/>
                        <a:pt x="28335" y="73414"/>
                        <a:pt x="23180" y="85699"/>
                      </a:cubicBezTo>
                      <a:close/>
                      <a:moveTo>
                        <a:pt x="53317" y="166937"/>
                      </a:moveTo>
                      <a:cubicBezTo>
                        <a:pt x="37456" y="166937"/>
                        <a:pt x="29921" y="151878"/>
                        <a:pt x="28335" y="147916"/>
                      </a:cubicBezTo>
                      <a:cubicBezTo>
                        <a:pt x="23577" y="136027"/>
                        <a:pt x="23577" y="115817"/>
                        <a:pt x="23577" y="111457"/>
                      </a:cubicBezTo>
                      <a:cubicBezTo>
                        <a:pt x="23577" y="91643"/>
                        <a:pt x="31904" y="66281"/>
                        <a:pt x="54507" y="66281"/>
                      </a:cubicBezTo>
                      <a:cubicBezTo>
                        <a:pt x="58869" y="66281"/>
                        <a:pt x="70369" y="66281"/>
                        <a:pt x="78300" y="82132"/>
                      </a:cubicBezTo>
                      <a:cubicBezTo>
                        <a:pt x="82661" y="91247"/>
                        <a:pt x="82661" y="104324"/>
                        <a:pt x="82661" y="116609"/>
                      </a:cubicBezTo>
                      <a:cubicBezTo>
                        <a:pt x="82661" y="128894"/>
                        <a:pt x="82661" y="141575"/>
                        <a:pt x="78300" y="150690"/>
                      </a:cubicBezTo>
                      <a:cubicBezTo>
                        <a:pt x="70765" y="165748"/>
                        <a:pt x="59266" y="166937"/>
                        <a:pt x="53317" y="166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E27CCFAE-2A44-D32E-71A6-DA61C869C53E}"/>
                    </a:ext>
                  </a:extLst>
                </p:cNvPr>
                <p:cNvSpPr/>
                <p:nvPr/>
              </p:nvSpPr>
              <p:spPr>
                <a:xfrm>
                  <a:off x="7909823" y="2131797"/>
                  <a:ext cx="106272" cy="173969"/>
                </a:xfrm>
                <a:custGeom>
                  <a:avLst/>
                  <a:gdLst>
                    <a:gd name="connsiteX0" fmla="*/ 106863 w 106272"/>
                    <a:gd name="connsiteY0" fmla="*/ 87680 h 173969"/>
                    <a:gd name="connsiteX1" fmla="*/ 96950 w 106272"/>
                    <a:gd name="connsiteY1" fmla="*/ 28634 h 173969"/>
                    <a:gd name="connsiteX2" fmla="*/ 54124 w 106272"/>
                    <a:gd name="connsiteY2" fmla="*/ 101 h 173969"/>
                    <a:gd name="connsiteX3" fmla="*/ 9711 w 106272"/>
                    <a:gd name="connsiteY3" fmla="*/ 30219 h 173969"/>
                    <a:gd name="connsiteX4" fmla="*/ 591 w 106272"/>
                    <a:gd name="connsiteY4" fmla="*/ 87680 h 173969"/>
                    <a:gd name="connsiteX5" fmla="*/ 12090 w 106272"/>
                    <a:gd name="connsiteY5" fmla="*/ 148708 h 173969"/>
                    <a:gd name="connsiteX6" fmla="*/ 53727 w 106272"/>
                    <a:gd name="connsiteY6" fmla="*/ 174070 h 173969"/>
                    <a:gd name="connsiteX7" fmla="*/ 97743 w 106272"/>
                    <a:gd name="connsiteY7" fmla="*/ 144745 h 173969"/>
                    <a:gd name="connsiteX8" fmla="*/ 106863 w 106272"/>
                    <a:gd name="connsiteY8" fmla="*/ 87680 h 173969"/>
                    <a:gd name="connsiteX9" fmla="*/ 53727 w 106272"/>
                    <a:gd name="connsiteY9" fmla="*/ 168522 h 173969"/>
                    <a:gd name="connsiteX10" fmla="*/ 24383 w 106272"/>
                    <a:gd name="connsiteY10" fmla="*/ 138009 h 173969"/>
                    <a:gd name="connsiteX11" fmla="*/ 21607 w 106272"/>
                    <a:gd name="connsiteY11" fmla="*/ 84510 h 173969"/>
                    <a:gd name="connsiteX12" fmla="*/ 23590 w 106272"/>
                    <a:gd name="connsiteY12" fmla="*/ 38144 h 173969"/>
                    <a:gd name="connsiteX13" fmla="*/ 53727 w 106272"/>
                    <a:gd name="connsiteY13" fmla="*/ 5649 h 173969"/>
                    <a:gd name="connsiteX14" fmla="*/ 83468 w 106272"/>
                    <a:gd name="connsiteY14" fmla="*/ 35370 h 173969"/>
                    <a:gd name="connsiteX15" fmla="*/ 86243 w 106272"/>
                    <a:gd name="connsiteY15" fmla="*/ 84510 h 173969"/>
                    <a:gd name="connsiteX16" fmla="*/ 83468 w 106272"/>
                    <a:gd name="connsiteY16" fmla="*/ 136820 h 173969"/>
                    <a:gd name="connsiteX17" fmla="*/ 53727 w 106272"/>
                    <a:gd name="connsiteY17" fmla="*/ 168522 h 17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6272" h="173969">
                      <a:moveTo>
                        <a:pt x="106863" y="87680"/>
                      </a:moveTo>
                      <a:cubicBezTo>
                        <a:pt x="106863" y="67469"/>
                        <a:pt x="105674" y="47259"/>
                        <a:pt x="96950" y="28634"/>
                      </a:cubicBezTo>
                      <a:cubicBezTo>
                        <a:pt x="85451" y="4064"/>
                        <a:pt x="64434" y="101"/>
                        <a:pt x="54124" y="101"/>
                      </a:cubicBezTo>
                      <a:cubicBezTo>
                        <a:pt x="38658" y="101"/>
                        <a:pt x="20418" y="6838"/>
                        <a:pt x="9711" y="30219"/>
                      </a:cubicBezTo>
                      <a:cubicBezTo>
                        <a:pt x="1780" y="47655"/>
                        <a:pt x="591" y="67469"/>
                        <a:pt x="591" y="87680"/>
                      </a:cubicBezTo>
                      <a:cubicBezTo>
                        <a:pt x="591" y="106702"/>
                        <a:pt x="1384" y="129290"/>
                        <a:pt x="12090" y="148708"/>
                      </a:cubicBezTo>
                      <a:cubicBezTo>
                        <a:pt x="22797" y="168919"/>
                        <a:pt x="41434" y="174070"/>
                        <a:pt x="53727" y="174070"/>
                      </a:cubicBezTo>
                      <a:cubicBezTo>
                        <a:pt x="67209" y="174070"/>
                        <a:pt x="86640" y="168919"/>
                        <a:pt x="97743" y="144745"/>
                      </a:cubicBezTo>
                      <a:cubicBezTo>
                        <a:pt x="105674" y="127309"/>
                        <a:pt x="106863" y="107494"/>
                        <a:pt x="106863" y="87680"/>
                      </a:cubicBezTo>
                      <a:close/>
                      <a:moveTo>
                        <a:pt x="53727" y="168522"/>
                      </a:moveTo>
                      <a:cubicBezTo>
                        <a:pt x="43814" y="168522"/>
                        <a:pt x="28745" y="162182"/>
                        <a:pt x="24383" y="138009"/>
                      </a:cubicBezTo>
                      <a:cubicBezTo>
                        <a:pt x="21607" y="122949"/>
                        <a:pt x="21607" y="99569"/>
                        <a:pt x="21607" y="84510"/>
                      </a:cubicBezTo>
                      <a:cubicBezTo>
                        <a:pt x="21607" y="68262"/>
                        <a:pt x="21607" y="51618"/>
                        <a:pt x="23590" y="38144"/>
                      </a:cubicBezTo>
                      <a:cubicBezTo>
                        <a:pt x="28349" y="8027"/>
                        <a:pt x="47383" y="5649"/>
                        <a:pt x="53727" y="5649"/>
                      </a:cubicBezTo>
                      <a:cubicBezTo>
                        <a:pt x="62055" y="5649"/>
                        <a:pt x="78709" y="10404"/>
                        <a:pt x="83468" y="35370"/>
                      </a:cubicBezTo>
                      <a:cubicBezTo>
                        <a:pt x="86243" y="49637"/>
                        <a:pt x="86243" y="68658"/>
                        <a:pt x="86243" y="84510"/>
                      </a:cubicBezTo>
                      <a:cubicBezTo>
                        <a:pt x="86243" y="103532"/>
                        <a:pt x="86243" y="120572"/>
                        <a:pt x="83468" y="136820"/>
                      </a:cubicBezTo>
                      <a:cubicBezTo>
                        <a:pt x="79502" y="160993"/>
                        <a:pt x="65227" y="168522"/>
                        <a:pt x="53727" y="1685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81" name="Graphic 5">
              <a:extLst>
                <a:ext uri="{FF2B5EF4-FFF2-40B4-BE49-F238E27FC236}">
                  <a16:creationId xmlns:a16="http://schemas.microsoft.com/office/drawing/2014/main" id="{A4CFC0DE-C4A0-2DDF-D3AD-D918EF4BC6DD}"/>
                </a:ext>
              </a:extLst>
            </p:cNvPr>
            <p:cNvGrpSpPr/>
            <p:nvPr/>
          </p:nvGrpSpPr>
          <p:grpSpPr>
            <a:xfrm>
              <a:off x="8437062" y="1821943"/>
              <a:ext cx="1107030" cy="214558"/>
              <a:chOff x="6911841" y="1758435"/>
              <a:chExt cx="1107030" cy="214558"/>
            </a:xfrm>
            <a:solidFill>
              <a:srgbClr val="000000"/>
            </a:solidFill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0F2AF8A5-1359-DC4C-DA5C-C9E4DB2CC504}"/>
                  </a:ext>
                </a:extLst>
              </p:cNvPr>
              <p:cNvSpPr/>
              <p:nvPr/>
            </p:nvSpPr>
            <p:spPr>
              <a:xfrm>
                <a:off x="6911841" y="1855693"/>
                <a:ext cx="206994" cy="114526"/>
              </a:xfrm>
              <a:custGeom>
                <a:avLst/>
                <a:gdLst>
                  <a:gd name="connsiteX0" fmla="*/ 15161 w 206994"/>
                  <a:gd name="connsiteY0" fmla="*/ 96762 h 114526"/>
                  <a:gd name="connsiteX1" fmla="*/ 12782 w 206994"/>
                  <a:gd name="connsiteY1" fmla="*/ 107858 h 114526"/>
                  <a:gd name="connsiteX2" fmla="*/ 20316 w 206994"/>
                  <a:gd name="connsiteY2" fmla="*/ 114594 h 114526"/>
                  <a:gd name="connsiteX3" fmla="*/ 29833 w 206994"/>
                  <a:gd name="connsiteY3" fmla="*/ 107461 h 114526"/>
                  <a:gd name="connsiteX4" fmla="*/ 34592 w 206994"/>
                  <a:gd name="connsiteY4" fmla="*/ 88836 h 114526"/>
                  <a:gd name="connsiteX5" fmla="*/ 40143 w 206994"/>
                  <a:gd name="connsiteY5" fmla="*/ 66247 h 114526"/>
                  <a:gd name="connsiteX6" fmla="*/ 44505 w 206994"/>
                  <a:gd name="connsiteY6" fmla="*/ 49207 h 114526"/>
                  <a:gd name="connsiteX7" fmla="*/ 47678 w 206994"/>
                  <a:gd name="connsiteY7" fmla="*/ 36526 h 114526"/>
                  <a:gd name="connsiteX8" fmla="*/ 88918 w 206994"/>
                  <a:gd name="connsiteY8" fmla="*/ 5616 h 114526"/>
                  <a:gd name="connsiteX9" fmla="*/ 102400 w 206994"/>
                  <a:gd name="connsiteY9" fmla="*/ 23448 h 114526"/>
                  <a:gd name="connsiteX10" fmla="*/ 98831 w 206994"/>
                  <a:gd name="connsiteY10" fmla="*/ 44452 h 114526"/>
                  <a:gd name="connsiteX11" fmla="*/ 91693 w 206994"/>
                  <a:gd name="connsiteY11" fmla="*/ 73777 h 114526"/>
                  <a:gd name="connsiteX12" fmla="*/ 86539 w 206994"/>
                  <a:gd name="connsiteY12" fmla="*/ 92799 h 114526"/>
                  <a:gd name="connsiteX13" fmla="*/ 83366 w 206994"/>
                  <a:gd name="connsiteY13" fmla="*/ 107858 h 114526"/>
                  <a:gd name="connsiteX14" fmla="*/ 90504 w 206994"/>
                  <a:gd name="connsiteY14" fmla="*/ 114594 h 114526"/>
                  <a:gd name="connsiteX15" fmla="*/ 102004 w 206994"/>
                  <a:gd name="connsiteY15" fmla="*/ 100328 h 114526"/>
                  <a:gd name="connsiteX16" fmla="*/ 117072 w 206994"/>
                  <a:gd name="connsiteY16" fmla="*/ 39300 h 114526"/>
                  <a:gd name="connsiteX17" fmla="*/ 159106 w 206994"/>
                  <a:gd name="connsiteY17" fmla="*/ 5616 h 114526"/>
                  <a:gd name="connsiteX18" fmla="*/ 172588 w 206994"/>
                  <a:gd name="connsiteY18" fmla="*/ 23448 h 114526"/>
                  <a:gd name="connsiteX19" fmla="*/ 156726 w 206994"/>
                  <a:gd name="connsiteY19" fmla="*/ 80118 h 114526"/>
                  <a:gd name="connsiteX20" fmla="*/ 153554 w 206994"/>
                  <a:gd name="connsiteY20" fmla="*/ 93988 h 114526"/>
                  <a:gd name="connsiteX21" fmla="*/ 174174 w 206994"/>
                  <a:gd name="connsiteY21" fmla="*/ 114594 h 114526"/>
                  <a:gd name="connsiteX22" fmla="*/ 207483 w 206994"/>
                  <a:gd name="connsiteY22" fmla="*/ 75758 h 114526"/>
                  <a:gd name="connsiteX23" fmla="*/ 204311 w 206994"/>
                  <a:gd name="connsiteY23" fmla="*/ 72984 h 114526"/>
                  <a:gd name="connsiteX24" fmla="*/ 200742 w 206994"/>
                  <a:gd name="connsiteY24" fmla="*/ 77740 h 114526"/>
                  <a:gd name="connsiteX25" fmla="*/ 174967 w 206994"/>
                  <a:gd name="connsiteY25" fmla="*/ 109046 h 114526"/>
                  <a:gd name="connsiteX26" fmla="*/ 168623 w 206994"/>
                  <a:gd name="connsiteY26" fmla="*/ 100724 h 114526"/>
                  <a:gd name="connsiteX27" fmla="*/ 173381 w 206994"/>
                  <a:gd name="connsiteY27" fmla="*/ 82892 h 114526"/>
                  <a:gd name="connsiteX28" fmla="*/ 188846 w 206994"/>
                  <a:gd name="connsiteY28" fmla="*/ 27015 h 114526"/>
                  <a:gd name="connsiteX29" fmla="*/ 159502 w 206994"/>
                  <a:gd name="connsiteY29" fmla="*/ 68 h 114526"/>
                  <a:gd name="connsiteX30" fmla="*/ 118262 w 206994"/>
                  <a:gd name="connsiteY30" fmla="*/ 24637 h 114526"/>
                  <a:gd name="connsiteX31" fmla="*/ 110331 w 206994"/>
                  <a:gd name="connsiteY31" fmla="*/ 6805 h 114526"/>
                  <a:gd name="connsiteX32" fmla="*/ 89711 w 206994"/>
                  <a:gd name="connsiteY32" fmla="*/ 68 h 114526"/>
                  <a:gd name="connsiteX33" fmla="*/ 50057 w 206994"/>
                  <a:gd name="connsiteY33" fmla="*/ 22260 h 114526"/>
                  <a:gd name="connsiteX34" fmla="*/ 26661 w 206994"/>
                  <a:gd name="connsiteY34" fmla="*/ 68 h 114526"/>
                  <a:gd name="connsiteX35" fmla="*/ 8023 w 206994"/>
                  <a:gd name="connsiteY35" fmla="*/ 14334 h 114526"/>
                  <a:gd name="connsiteX36" fmla="*/ 489 w 206994"/>
                  <a:gd name="connsiteY36" fmla="*/ 38904 h 114526"/>
                  <a:gd name="connsiteX37" fmla="*/ 3265 w 206994"/>
                  <a:gd name="connsiteY37" fmla="*/ 41678 h 114526"/>
                  <a:gd name="connsiteX38" fmla="*/ 7627 w 206994"/>
                  <a:gd name="connsiteY38" fmla="*/ 35733 h 114526"/>
                  <a:gd name="connsiteX39" fmla="*/ 26264 w 206994"/>
                  <a:gd name="connsiteY39" fmla="*/ 5616 h 114526"/>
                  <a:gd name="connsiteX40" fmla="*/ 33799 w 206994"/>
                  <a:gd name="connsiteY40" fmla="*/ 17108 h 114526"/>
                  <a:gd name="connsiteX41" fmla="*/ 29833 w 206994"/>
                  <a:gd name="connsiteY41" fmla="*/ 38508 h 11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06994" h="114526">
                    <a:moveTo>
                      <a:pt x="15161" y="96762"/>
                    </a:moveTo>
                    <a:cubicBezTo>
                      <a:pt x="14368" y="100724"/>
                      <a:pt x="12782" y="106669"/>
                      <a:pt x="12782" y="107858"/>
                    </a:cubicBezTo>
                    <a:cubicBezTo>
                      <a:pt x="12782" y="112217"/>
                      <a:pt x="16351" y="114594"/>
                      <a:pt x="20316" y="114594"/>
                    </a:cubicBezTo>
                    <a:cubicBezTo>
                      <a:pt x="23488" y="114594"/>
                      <a:pt x="27851" y="112613"/>
                      <a:pt x="29833" y="107461"/>
                    </a:cubicBezTo>
                    <a:cubicBezTo>
                      <a:pt x="29833" y="107065"/>
                      <a:pt x="33005" y="95176"/>
                      <a:pt x="34592" y="88836"/>
                    </a:cubicBezTo>
                    <a:lnTo>
                      <a:pt x="40143" y="66247"/>
                    </a:lnTo>
                    <a:cubicBezTo>
                      <a:pt x="41333" y="60303"/>
                      <a:pt x="42919" y="54755"/>
                      <a:pt x="44505" y="49207"/>
                    </a:cubicBezTo>
                    <a:cubicBezTo>
                      <a:pt x="45298" y="44848"/>
                      <a:pt x="47281" y="37319"/>
                      <a:pt x="47678" y="36526"/>
                    </a:cubicBezTo>
                    <a:cubicBezTo>
                      <a:pt x="51247" y="28600"/>
                      <a:pt x="64729" y="5616"/>
                      <a:pt x="88918" y="5616"/>
                    </a:cubicBezTo>
                    <a:cubicBezTo>
                      <a:pt x="100418" y="5616"/>
                      <a:pt x="102400" y="15127"/>
                      <a:pt x="102400" y="23448"/>
                    </a:cubicBezTo>
                    <a:cubicBezTo>
                      <a:pt x="102400" y="29789"/>
                      <a:pt x="100814" y="36922"/>
                      <a:pt x="98831" y="44452"/>
                    </a:cubicBezTo>
                    <a:lnTo>
                      <a:pt x="91693" y="73777"/>
                    </a:lnTo>
                    <a:lnTo>
                      <a:pt x="86539" y="92799"/>
                    </a:lnTo>
                    <a:cubicBezTo>
                      <a:pt x="85745" y="97950"/>
                      <a:pt x="83366" y="106669"/>
                      <a:pt x="83366" y="107858"/>
                    </a:cubicBezTo>
                    <a:cubicBezTo>
                      <a:pt x="83366" y="112217"/>
                      <a:pt x="86935" y="114594"/>
                      <a:pt x="90504" y="114594"/>
                    </a:cubicBezTo>
                    <a:cubicBezTo>
                      <a:pt x="98435" y="114594"/>
                      <a:pt x="100021" y="108254"/>
                      <a:pt x="102004" y="100328"/>
                    </a:cubicBezTo>
                    <a:cubicBezTo>
                      <a:pt x="105573" y="86062"/>
                      <a:pt x="115090" y="49207"/>
                      <a:pt x="117072" y="39300"/>
                    </a:cubicBezTo>
                    <a:cubicBezTo>
                      <a:pt x="117865" y="36130"/>
                      <a:pt x="131348" y="5616"/>
                      <a:pt x="159106" y="5616"/>
                    </a:cubicBezTo>
                    <a:cubicBezTo>
                      <a:pt x="169812" y="5616"/>
                      <a:pt x="172588" y="14334"/>
                      <a:pt x="172588" y="23448"/>
                    </a:cubicBezTo>
                    <a:cubicBezTo>
                      <a:pt x="172588" y="37715"/>
                      <a:pt x="161881" y="66644"/>
                      <a:pt x="156726" y="80118"/>
                    </a:cubicBezTo>
                    <a:cubicBezTo>
                      <a:pt x="154744" y="86062"/>
                      <a:pt x="153554" y="88836"/>
                      <a:pt x="153554" y="93988"/>
                    </a:cubicBezTo>
                    <a:cubicBezTo>
                      <a:pt x="153554" y="105876"/>
                      <a:pt x="162278" y="114594"/>
                      <a:pt x="174174" y="114594"/>
                    </a:cubicBezTo>
                    <a:cubicBezTo>
                      <a:pt x="197966" y="114594"/>
                      <a:pt x="207483" y="77740"/>
                      <a:pt x="207483" y="75758"/>
                    </a:cubicBezTo>
                    <a:cubicBezTo>
                      <a:pt x="207483" y="72984"/>
                      <a:pt x="205104" y="72984"/>
                      <a:pt x="204311" y="72984"/>
                    </a:cubicBezTo>
                    <a:cubicBezTo>
                      <a:pt x="201932" y="72984"/>
                      <a:pt x="201932" y="73777"/>
                      <a:pt x="200742" y="77740"/>
                    </a:cubicBezTo>
                    <a:cubicBezTo>
                      <a:pt x="196777" y="91214"/>
                      <a:pt x="188846" y="109046"/>
                      <a:pt x="174967" y="109046"/>
                    </a:cubicBezTo>
                    <a:cubicBezTo>
                      <a:pt x="170605" y="109046"/>
                      <a:pt x="168623" y="106669"/>
                      <a:pt x="168623" y="100724"/>
                    </a:cubicBezTo>
                    <a:cubicBezTo>
                      <a:pt x="168623" y="94384"/>
                      <a:pt x="171002" y="88440"/>
                      <a:pt x="173381" y="82892"/>
                    </a:cubicBezTo>
                    <a:cubicBezTo>
                      <a:pt x="178140" y="69418"/>
                      <a:pt x="188846" y="41678"/>
                      <a:pt x="188846" y="27015"/>
                    </a:cubicBezTo>
                    <a:cubicBezTo>
                      <a:pt x="188846" y="10767"/>
                      <a:pt x="178536" y="68"/>
                      <a:pt x="159502" y="68"/>
                    </a:cubicBezTo>
                    <a:cubicBezTo>
                      <a:pt x="140865" y="68"/>
                      <a:pt x="127779" y="11164"/>
                      <a:pt x="118262" y="24637"/>
                    </a:cubicBezTo>
                    <a:cubicBezTo>
                      <a:pt x="118262" y="21467"/>
                      <a:pt x="117469" y="12749"/>
                      <a:pt x="110331" y="6805"/>
                    </a:cubicBezTo>
                    <a:cubicBezTo>
                      <a:pt x="103986" y="1256"/>
                      <a:pt x="96056" y="68"/>
                      <a:pt x="89711" y="68"/>
                    </a:cubicBezTo>
                    <a:cubicBezTo>
                      <a:pt x="66712" y="68"/>
                      <a:pt x="54419" y="16316"/>
                      <a:pt x="50057" y="22260"/>
                    </a:cubicBezTo>
                    <a:cubicBezTo>
                      <a:pt x="48867" y="7597"/>
                      <a:pt x="38161" y="68"/>
                      <a:pt x="26661" y="68"/>
                    </a:cubicBezTo>
                    <a:cubicBezTo>
                      <a:pt x="15161" y="68"/>
                      <a:pt x="10403" y="9975"/>
                      <a:pt x="8023" y="14334"/>
                    </a:cubicBezTo>
                    <a:cubicBezTo>
                      <a:pt x="3662" y="23448"/>
                      <a:pt x="489" y="38111"/>
                      <a:pt x="489" y="38904"/>
                    </a:cubicBezTo>
                    <a:cubicBezTo>
                      <a:pt x="489" y="41678"/>
                      <a:pt x="2868" y="41678"/>
                      <a:pt x="3265" y="41678"/>
                    </a:cubicBezTo>
                    <a:cubicBezTo>
                      <a:pt x="6041" y="41678"/>
                      <a:pt x="6041" y="41281"/>
                      <a:pt x="7627" y="35733"/>
                    </a:cubicBezTo>
                    <a:cubicBezTo>
                      <a:pt x="11989" y="17901"/>
                      <a:pt x="17144" y="5616"/>
                      <a:pt x="26264" y="5616"/>
                    </a:cubicBezTo>
                    <a:cubicBezTo>
                      <a:pt x="30230" y="5616"/>
                      <a:pt x="33799" y="7597"/>
                      <a:pt x="33799" y="17108"/>
                    </a:cubicBezTo>
                    <a:cubicBezTo>
                      <a:pt x="33799" y="22656"/>
                      <a:pt x="33005" y="25430"/>
                      <a:pt x="29833" y="385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63C0D607-8635-D2D2-6552-18B9F83802DA}"/>
                  </a:ext>
                </a:extLst>
              </p:cNvPr>
              <p:cNvSpPr/>
              <p:nvPr/>
            </p:nvSpPr>
            <p:spPr>
              <a:xfrm>
                <a:off x="7137422" y="1758435"/>
                <a:ext cx="78118" cy="117300"/>
              </a:xfrm>
              <a:custGeom>
                <a:avLst/>
                <a:gdLst>
                  <a:gd name="connsiteX0" fmla="*/ 78627 w 78118"/>
                  <a:gd name="connsiteY0" fmla="*/ 85259 h 117300"/>
                  <a:gd name="connsiteX1" fmla="*/ 72679 w 78118"/>
                  <a:gd name="connsiteY1" fmla="*/ 85259 h 117300"/>
                  <a:gd name="connsiteX2" fmla="*/ 67920 w 78118"/>
                  <a:gd name="connsiteY2" fmla="*/ 101111 h 117300"/>
                  <a:gd name="connsiteX3" fmla="*/ 50473 w 78118"/>
                  <a:gd name="connsiteY3" fmla="*/ 102300 h 117300"/>
                  <a:gd name="connsiteX4" fmla="*/ 17956 w 78118"/>
                  <a:gd name="connsiteY4" fmla="*/ 102300 h 117300"/>
                  <a:gd name="connsiteX5" fmla="*/ 53248 w 78118"/>
                  <a:gd name="connsiteY5" fmla="*/ 72578 h 117300"/>
                  <a:gd name="connsiteX6" fmla="*/ 78627 w 78118"/>
                  <a:gd name="connsiteY6" fmla="*/ 34535 h 117300"/>
                  <a:gd name="connsiteX7" fmla="*/ 37387 w 78118"/>
                  <a:gd name="connsiteY7" fmla="*/ 58 h 117300"/>
                  <a:gd name="connsiteX8" fmla="*/ 509 w 78118"/>
                  <a:gd name="connsiteY8" fmla="*/ 31761 h 117300"/>
                  <a:gd name="connsiteX9" fmla="*/ 10026 w 78118"/>
                  <a:gd name="connsiteY9" fmla="*/ 41668 h 117300"/>
                  <a:gd name="connsiteX10" fmla="*/ 19146 w 78118"/>
                  <a:gd name="connsiteY10" fmla="*/ 32157 h 117300"/>
                  <a:gd name="connsiteX11" fmla="*/ 8836 w 78118"/>
                  <a:gd name="connsiteY11" fmla="*/ 22646 h 117300"/>
                  <a:gd name="connsiteX12" fmla="*/ 34611 w 78118"/>
                  <a:gd name="connsiteY12" fmla="*/ 6398 h 117300"/>
                  <a:gd name="connsiteX13" fmla="*/ 61576 w 78118"/>
                  <a:gd name="connsiteY13" fmla="*/ 34535 h 117300"/>
                  <a:gd name="connsiteX14" fmla="*/ 44921 w 78118"/>
                  <a:gd name="connsiteY14" fmla="*/ 68219 h 117300"/>
                  <a:gd name="connsiteX15" fmla="*/ 2491 w 78118"/>
                  <a:gd name="connsiteY15" fmla="*/ 110622 h 117300"/>
                  <a:gd name="connsiteX16" fmla="*/ 509 w 78118"/>
                  <a:gd name="connsiteY16" fmla="*/ 117359 h 117300"/>
                  <a:gd name="connsiteX17" fmla="*/ 73472 w 78118"/>
                  <a:gd name="connsiteY17" fmla="*/ 117359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18" h="117300">
                    <a:moveTo>
                      <a:pt x="78627" y="85259"/>
                    </a:moveTo>
                    <a:lnTo>
                      <a:pt x="72679" y="85259"/>
                    </a:lnTo>
                    <a:cubicBezTo>
                      <a:pt x="72282" y="89222"/>
                      <a:pt x="70300" y="99526"/>
                      <a:pt x="67920" y="101111"/>
                    </a:cubicBezTo>
                    <a:cubicBezTo>
                      <a:pt x="66731" y="102300"/>
                      <a:pt x="53248" y="102300"/>
                      <a:pt x="50473" y="102300"/>
                    </a:cubicBezTo>
                    <a:lnTo>
                      <a:pt x="17956" y="102300"/>
                    </a:lnTo>
                    <a:cubicBezTo>
                      <a:pt x="36594" y="86052"/>
                      <a:pt x="42939" y="80900"/>
                      <a:pt x="53248" y="72578"/>
                    </a:cubicBezTo>
                    <a:cubicBezTo>
                      <a:pt x="66334" y="62275"/>
                      <a:pt x="78627" y="51179"/>
                      <a:pt x="78627" y="34535"/>
                    </a:cubicBezTo>
                    <a:cubicBezTo>
                      <a:pt x="78627" y="13135"/>
                      <a:pt x="59990" y="58"/>
                      <a:pt x="37387" y="58"/>
                    </a:cubicBezTo>
                    <a:cubicBezTo>
                      <a:pt x="15577" y="58"/>
                      <a:pt x="509" y="15513"/>
                      <a:pt x="509" y="31761"/>
                    </a:cubicBezTo>
                    <a:cubicBezTo>
                      <a:pt x="509" y="40479"/>
                      <a:pt x="8043" y="41668"/>
                      <a:pt x="10026" y="41668"/>
                    </a:cubicBezTo>
                    <a:cubicBezTo>
                      <a:pt x="13991" y="41668"/>
                      <a:pt x="19146" y="38497"/>
                      <a:pt x="19146" y="32157"/>
                    </a:cubicBezTo>
                    <a:cubicBezTo>
                      <a:pt x="19146" y="28987"/>
                      <a:pt x="17956" y="22646"/>
                      <a:pt x="8836" y="22646"/>
                    </a:cubicBezTo>
                    <a:cubicBezTo>
                      <a:pt x="14387" y="10361"/>
                      <a:pt x="26284" y="6398"/>
                      <a:pt x="34611" y="6398"/>
                    </a:cubicBezTo>
                    <a:cubicBezTo>
                      <a:pt x="52456" y="6398"/>
                      <a:pt x="61576" y="20269"/>
                      <a:pt x="61576" y="34535"/>
                    </a:cubicBezTo>
                    <a:cubicBezTo>
                      <a:pt x="61576" y="49990"/>
                      <a:pt x="50473" y="61878"/>
                      <a:pt x="44921" y="68219"/>
                    </a:cubicBezTo>
                    <a:lnTo>
                      <a:pt x="2491" y="110622"/>
                    </a:lnTo>
                    <a:cubicBezTo>
                      <a:pt x="509" y="112207"/>
                      <a:pt x="509" y="112603"/>
                      <a:pt x="509" y="117359"/>
                    </a:cubicBezTo>
                    <a:lnTo>
                      <a:pt x="73472" y="117359"/>
                    </a:ln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063AF31A-8535-C35F-92DE-DC42C9ADA898}"/>
                  </a:ext>
                </a:extLst>
              </p:cNvPr>
              <p:cNvSpPr/>
              <p:nvPr/>
            </p:nvSpPr>
            <p:spPr>
              <a:xfrm>
                <a:off x="7324234" y="1874715"/>
                <a:ext cx="168133" cy="59046"/>
              </a:xfrm>
              <a:custGeom>
                <a:avLst/>
                <a:gdLst>
                  <a:gd name="connsiteX0" fmla="*/ 159940 w 168133"/>
                  <a:gd name="connsiteY0" fmla="*/ 9974 h 59046"/>
                  <a:gd name="connsiteX1" fmla="*/ 168664 w 168133"/>
                  <a:gd name="connsiteY1" fmla="*/ 5219 h 59046"/>
                  <a:gd name="connsiteX2" fmla="*/ 160337 w 168133"/>
                  <a:gd name="connsiteY2" fmla="*/ 67 h 59046"/>
                  <a:gd name="connsiteX3" fmla="*/ 8858 w 168133"/>
                  <a:gd name="connsiteY3" fmla="*/ 67 h 59046"/>
                  <a:gd name="connsiteX4" fmla="*/ 531 w 168133"/>
                  <a:gd name="connsiteY4" fmla="*/ 5219 h 59046"/>
                  <a:gd name="connsiteX5" fmla="*/ 8858 w 168133"/>
                  <a:gd name="connsiteY5" fmla="*/ 9974 h 59046"/>
                  <a:gd name="connsiteX6" fmla="*/ 160337 w 168133"/>
                  <a:gd name="connsiteY6" fmla="*/ 59114 h 59046"/>
                  <a:gd name="connsiteX7" fmla="*/ 168664 w 168133"/>
                  <a:gd name="connsiteY7" fmla="*/ 53962 h 59046"/>
                  <a:gd name="connsiteX8" fmla="*/ 159940 w 168133"/>
                  <a:gd name="connsiteY8" fmla="*/ 49207 h 59046"/>
                  <a:gd name="connsiteX9" fmla="*/ 8858 w 168133"/>
                  <a:gd name="connsiteY9" fmla="*/ 49207 h 59046"/>
                  <a:gd name="connsiteX10" fmla="*/ 531 w 168133"/>
                  <a:gd name="connsiteY10" fmla="*/ 53962 h 59046"/>
                  <a:gd name="connsiteX11" fmla="*/ 8858 w 168133"/>
                  <a:gd name="connsiteY11" fmla="*/ 59114 h 5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133" h="59046">
                    <a:moveTo>
                      <a:pt x="159940" y="9974"/>
                    </a:moveTo>
                    <a:cubicBezTo>
                      <a:pt x="163906" y="9974"/>
                      <a:pt x="168664" y="9974"/>
                      <a:pt x="168664" y="5219"/>
                    </a:cubicBezTo>
                    <a:cubicBezTo>
                      <a:pt x="168664" y="67"/>
                      <a:pt x="163906" y="67"/>
                      <a:pt x="160337" y="67"/>
                    </a:cubicBezTo>
                    <a:lnTo>
                      <a:pt x="8858" y="67"/>
                    </a:lnTo>
                    <a:cubicBezTo>
                      <a:pt x="5290" y="67"/>
                      <a:pt x="531" y="67"/>
                      <a:pt x="531" y="5219"/>
                    </a:cubicBezTo>
                    <a:cubicBezTo>
                      <a:pt x="531" y="9974"/>
                      <a:pt x="5290" y="9974"/>
                      <a:pt x="8858" y="9974"/>
                    </a:cubicBezTo>
                    <a:close/>
                    <a:moveTo>
                      <a:pt x="160337" y="59114"/>
                    </a:moveTo>
                    <a:cubicBezTo>
                      <a:pt x="163906" y="59114"/>
                      <a:pt x="168664" y="59114"/>
                      <a:pt x="168664" y="53962"/>
                    </a:cubicBezTo>
                    <a:cubicBezTo>
                      <a:pt x="168664" y="49207"/>
                      <a:pt x="163906" y="49207"/>
                      <a:pt x="159940" y="49207"/>
                    </a:cubicBezTo>
                    <a:lnTo>
                      <a:pt x="8858" y="49207"/>
                    </a:lnTo>
                    <a:cubicBezTo>
                      <a:pt x="5290" y="49207"/>
                      <a:pt x="531" y="49207"/>
                      <a:pt x="531" y="53962"/>
                    </a:cubicBezTo>
                    <a:cubicBezTo>
                      <a:pt x="531" y="59114"/>
                      <a:pt x="5290" y="59114"/>
                      <a:pt x="8858" y="59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6F1926C0-6351-6AD2-8C6D-A6B56F5BE15C}"/>
                  </a:ext>
                </a:extLst>
              </p:cNvPr>
              <p:cNvSpPr/>
              <p:nvPr/>
            </p:nvSpPr>
            <p:spPr>
              <a:xfrm>
                <a:off x="7587623" y="1799024"/>
                <a:ext cx="105083" cy="173969"/>
              </a:xfrm>
              <a:custGeom>
                <a:avLst/>
                <a:gdLst>
                  <a:gd name="connsiteX0" fmla="*/ 63210 w 105083"/>
                  <a:gd name="connsiteY0" fmla="*/ 79323 h 173969"/>
                  <a:gd name="connsiteX1" fmla="*/ 98502 w 105083"/>
                  <a:gd name="connsiteY1" fmla="*/ 34939 h 173969"/>
                  <a:gd name="connsiteX2" fmla="*/ 52107 w 105083"/>
                  <a:gd name="connsiteY2" fmla="*/ 66 h 173969"/>
                  <a:gd name="connsiteX3" fmla="*/ 7298 w 105083"/>
                  <a:gd name="connsiteY3" fmla="*/ 34543 h 173969"/>
                  <a:gd name="connsiteX4" fmla="*/ 20384 w 105083"/>
                  <a:gd name="connsiteY4" fmla="*/ 47620 h 173969"/>
                  <a:gd name="connsiteX5" fmla="*/ 33073 w 105083"/>
                  <a:gd name="connsiteY5" fmla="*/ 34543 h 173969"/>
                  <a:gd name="connsiteX6" fmla="*/ 17608 w 105083"/>
                  <a:gd name="connsiteY6" fmla="*/ 22258 h 173969"/>
                  <a:gd name="connsiteX7" fmla="*/ 50917 w 105083"/>
                  <a:gd name="connsiteY7" fmla="*/ 6407 h 173969"/>
                  <a:gd name="connsiteX8" fmla="*/ 75503 w 105083"/>
                  <a:gd name="connsiteY8" fmla="*/ 34543 h 173969"/>
                  <a:gd name="connsiteX9" fmla="*/ 68365 w 105083"/>
                  <a:gd name="connsiteY9" fmla="*/ 63472 h 173969"/>
                  <a:gd name="connsiteX10" fmla="*/ 45762 w 105083"/>
                  <a:gd name="connsiteY10" fmla="*/ 76549 h 173969"/>
                  <a:gd name="connsiteX11" fmla="*/ 35849 w 105083"/>
                  <a:gd name="connsiteY11" fmla="*/ 77342 h 173969"/>
                  <a:gd name="connsiteX12" fmla="*/ 32280 w 105083"/>
                  <a:gd name="connsiteY12" fmla="*/ 80512 h 173969"/>
                  <a:gd name="connsiteX13" fmla="*/ 38228 w 105083"/>
                  <a:gd name="connsiteY13" fmla="*/ 83286 h 173969"/>
                  <a:gd name="connsiteX14" fmla="*/ 49331 w 105083"/>
                  <a:gd name="connsiteY14" fmla="*/ 83286 h 173969"/>
                  <a:gd name="connsiteX15" fmla="*/ 79468 w 105083"/>
                  <a:gd name="connsiteY15" fmla="*/ 125292 h 173969"/>
                  <a:gd name="connsiteX16" fmla="*/ 50917 w 105083"/>
                  <a:gd name="connsiteY16" fmla="*/ 166902 h 173969"/>
                  <a:gd name="connsiteX17" fmla="*/ 12056 w 105083"/>
                  <a:gd name="connsiteY17" fmla="*/ 147881 h 173969"/>
                  <a:gd name="connsiteX18" fmla="*/ 28711 w 105083"/>
                  <a:gd name="connsiteY18" fmla="*/ 134010 h 173969"/>
                  <a:gd name="connsiteX19" fmla="*/ 14832 w 105083"/>
                  <a:gd name="connsiteY19" fmla="*/ 119744 h 173969"/>
                  <a:gd name="connsiteX20" fmla="*/ 557 w 105083"/>
                  <a:gd name="connsiteY20" fmla="*/ 134407 h 173969"/>
                  <a:gd name="connsiteX21" fmla="*/ 51711 w 105083"/>
                  <a:gd name="connsiteY21" fmla="*/ 174035 h 173969"/>
                  <a:gd name="connsiteX22" fmla="*/ 105640 w 105083"/>
                  <a:gd name="connsiteY22" fmla="*/ 125292 h 173969"/>
                  <a:gd name="connsiteX23" fmla="*/ 63210 w 105083"/>
                  <a:gd name="connsiteY23" fmla="*/ 79323 h 17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5083" h="173969">
                    <a:moveTo>
                      <a:pt x="63210" y="79323"/>
                    </a:moveTo>
                    <a:cubicBezTo>
                      <a:pt x="83830" y="72586"/>
                      <a:pt x="98502" y="55150"/>
                      <a:pt x="98502" y="34939"/>
                    </a:cubicBezTo>
                    <a:cubicBezTo>
                      <a:pt x="98502" y="14332"/>
                      <a:pt x="76296" y="66"/>
                      <a:pt x="52107" y="66"/>
                    </a:cubicBezTo>
                    <a:cubicBezTo>
                      <a:pt x="26728" y="66"/>
                      <a:pt x="7298" y="15125"/>
                      <a:pt x="7298" y="34543"/>
                    </a:cubicBezTo>
                    <a:cubicBezTo>
                      <a:pt x="7298" y="42865"/>
                      <a:pt x="12850" y="47620"/>
                      <a:pt x="20384" y="47620"/>
                    </a:cubicBezTo>
                    <a:cubicBezTo>
                      <a:pt x="27918" y="47620"/>
                      <a:pt x="33073" y="42072"/>
                      <a:pt x="33073" y="34543"/>
                    </a:cubicBezTo>
                    <a:cubicBezTo>
                      <a:pt x="33073" y="22258"/>
                      <a:pt x="21177" y="22258"/>
                      <a:pt x="17608" y="22258"/>
                    </a:cubicBezTo>
                    <a:cubicBezTo>
                      <a:pt x="25142" y="9577"/>
                      <a:pt x="41797" y="6407"/>
                      <a:pt x="50917" y="6407"/>
                    </a:cubicBezTo>
                    <a:cubicBezTo>
                      <a:pt x="61624" y="6407"/>
                      <a:pt x="75503" y="11954"/>
                      <a:pt x="75503" y="34543"/>
                    </a:cubicBezTo>
                    <a:cubicBezTo>
                      <a:pt x="75503" y="37713"/>
                      <a:pt x="74710" y="52376"/>
                      <a:pt x="68365" y="63472"/>
                    </a:cubicBezTo>
                    <a:cubicBezTo>
                      <a:pt x="60831" y="75756"/>
                      <a:pt x="52107" y="76549"/>
                      <a:pt x="45762" y="76549"/>
                    </a:cubicBezTo>
                    <a:cubicBezTo>
                      <a:pt x="43780" y="76945"/>
                      <a:pt x="37831" y="77342"/>
                      <a:pt x="35849" y="77342"/>
                    </a:cubicBezTo>
                    <a:cubicBezTo>
                      <a:pt x="33866" y="77738"/>
                      <a:pt x="32280" y="78134"/>
                      <a:pt x="32280" y="80512"/>
                    </a:cubicBezTo>
                    <a:cubicBezTo>
                      <a:pt x="32280" y="83286"/>
                      <a:pt x="33866" y="83286"/>
                      <a:pt x="38228" y="83286"/>
                    </a:cubicBezTo>
                    <a:lnTo>
                      <a:pt x="49331" y="83286"/>
                    </a:lnTo>
                    <a:cubicBezTo>
                      <a:pt x="69951" y="83286"/>
                      <a:pt x="79468" y="100326"/>
                      <a:pt x="79468" y="125292"/>
                    </a:cubicBezTo>
                    <a:cubicBezTo>
                      <a:pt x="79468" y="159769"/>
                      <a:pt x="62021" y="166902"/>
                      <a:pt x="50917" y="166902"/>
                    </a:cubicBezTo>
                    <a:cubicBezTo>
                      <a:pt x="39814" y="166902"/>
                      <a:pt x="20780" y="162543"/>
                      <a:pt x="12056" y="147881"/>
                    </a:cubicBezTo>
                    <a:cubicBezTo>
                      <a:pt x="20780" y="149069"/>
                      <a:pt x="28711" y="143521"/>
                      <a:pt x="28711" y="134010"/>
                    </a:cubicBezTo>
                    <a:cubicBezTo>
                      <a:pt x="28711" y="124896"/>
                      <a:pt x="21970" y="119744"/>
                      <a:pt x="14832" y="119744"/>
                    </a:cubicBezTo>
                    <a:cubicBezTo>
                      <a:pt x="8488" y="119744"/>
                      <a:pt x="557" y="123311"/>
                      <a:pt x="557" y="134407"/>
                    </a:cubicBezTo>
                    <a:cubicBezTo>
                      <a:pt x="557" y="157391"/>
                      <a:pt x="23953" y="174035"/>
                      <a:pt x="51711" y="174035"/>
                    </a:cubicBezTo>
                    <a:cubicBezTo>
                      <a:pt x="82641" y="174035"/>
                      <a:pt x="105640" y="151051"/>
                      <a:pt x="105640" y="125292"/>
                    </a:cubicBezTo>
                    <a:cubicBezTo>
                      <a:pt x="105640" y="104686"/>
                      <a:pt x="89382" y="84871"/>
                      <a:pt x="63210" y="793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EFA2FEE-1ABE-5072-BED9-D7112DC6BA24}"/>
                  </a:ext>
                </a:extLst>
              </p:cNvPr>
              <p:cNvSpPr/>
              <p:nvPr/>
            </p:nvSpPr>
            <p:spPr>
              <a:xfrm>
                <a:off x="7725086" y="1940498"/>
                <a:ext cx="26568" cy="26947"/>
              </a:xfrm>
              <a:custGeom>
                <a:avLst/>
                <a:gdLst>
                  <a:gd name="connsiteX0" fmla="*/ 27136 w 26568"/>
                  <a:gd name="connsiteY0" fmla="*/ 13544 h 26947"/>
                  <a:gd name="connsiteX1" fmla="*/ 14050 w 26568"/>
                  <a:gd name="connsiteY1" fmla="*/ 70 h 26947"/>
                  <a:gd name="connsiteX2" fmla="*/ 568 w 26568"/>
                  <a:gd name="connsiteY2" fmla="*/ 13544 h 26947"/>
                  <a:gd name="connsiteX3" fmla="*/ 14050 w 26568"/>
                  <a:gd name="connsiteY3" fmla="*/ 27018 h 26947"/>
                  <a:gd name="connsiteX4" fmla="*/ 27136 w 26568"/>
                  <a:gd name="connsiteY4" fmla="*/ 13544 h 2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68" h="26947">
                    <a:moveTo>
                      <a:pt x="27136" y="13544"/>
                    </a:moveTo>
                    <a:cubicBezTo>
                      <a:pt x="27136" y="6411"/>
                      <a:pt x="21188" y="70"/>
                      <a:pt x="14050" y="70"/>
                    </a:cubicBezTo>
                    <a:cubicBezTo>
                      <a:pt x="6516" y="70"/>
                      <a:pt x="568" y="6411"/>
                      <a:pt x="568" y="13544"/>
                    </a:cubicBezTo>
                    <a:cubicBezTo>
                      <a:pt x="568" y="21074"/>
                      <a:pt x="6516" y="27018"/>
                      <a:pt x="14050" y="27018"/>
                    </a:cubicBezTo>
                    <a:cubicBezTo>
                      <a:pt x="21188" y="27018"/>
                      <a:pt x="27136" y="21074"/>
                      <a:pt x="27136" y="135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36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7" name="Graphic 5">
                <a:extLst>
                  <a:ext uri="{FF2B5EF4-FFF2-40B4-BE49-F238E27FC236}">
                    <a16:creationId xmlns:a16="http://schemas.microsoft.com/office/drawing/2014/main" id="{58B4AAEC-E69A-0215-19B1-A90A776FB86A}"/>
                  </a:ext>
                </a:extLst>
              </p:cNvPr>
              <p:cNvGrpSpPr/>
              <p:nvPr/>
            </p:nvGrpSpPr>
            <p:grpSpPr>
              <a:xfrm>
                <a:off x="7783413" y="1796250"/>
                <a:ext cx="235459" cy="176743"/>
                <a:chOff x="7783413" y="1796250"/>
                <a:chExt cx="235459" cy="176743"/>
              </a:xfrm>
              <a:solidFill>
                <a:srgbClr val="000000"/>
              </a:solidFill>
            </p:grpSpPr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2B0CB95F-480F-FC0D-D8EA-B6ECEF946B22}"/>
                    </a:ext>
                  </a:extLst>
                </p:cNvPr>
                <p:cNvSpPr/>
                <p:nvPr/>
              </p:nvSpPr>
              <p:spPr>
                <a:xfrm>
                  <a:off x="7783413" y="1799024"/>
                  <a:ext cx="106272" cy="173969"/>
                </a:xfrm>
                <a:custGeom>
                  <a:avLst/>
                  <a:gdLst>
                    <a:gd name="connsiteX0" fmla="*/ 106850 w 106272"/>
                    <a:gd name="connsiteY0" fmla="*/ 87645 h 173969"/>
                    <a:gd name="connsiteX1" fmla="*/ 96937 w 106272"/>
                    <a:gd name="connsiteY1" fmla="*/ 28599 h 173969"/>
                    <a:gd name="connsiteX2" fmla="*/ 54110 w 106272"/>
                    <a:gd name="connsiteY2" fmla="*/ 66 h 173969"/>
                    <a:gd name="connsiteX3" fmla="*/ 9698 w 106272"/>
                    <a:gd name="connsiteY3" fmla="*/ 30184 h 173969"/>
                    <a:gd name="connsiteX4" fmla="*/ 577 w 106272"/>
                    <a:gd name="connsiteY4" fmla="*/ 87645 h 173969"/>
                    <a:gd name="connsiteX5" fmla="*/ 12077 w 106272"/>
                    <a:gd name="connsiteY5" fmla="*/ 148673 h 173969"/>
                    <a:gd name="connsiteX6" fmla="*/ 53714 w 106272"/>
                    <a:gd name="connsiteY6" fmla="*/ 174035 h 173969"/>
                    <a:gd name="connsiteX7" fmla="*/ 97730 w 106272"/>
                    <a:gd name="connsiteY7" fmla="*/ 144710 h 173969"/>
                    <a:gd name="connsiteX8" fmla="*/ 106850 w 106272"/>
                    <a:gd name="connsiteY8" fmla="*/ 87645 h 173969"/>
                    <a:gd name="connsiteX9" fmla="*/ 53714 w 106272"/>
                    <a:gd name="connsiteY9" fmla="*/ 168487 h 173969"/>
                    <a:gd name="connsiteX10" fmla="*/ 24370 w 106272"/>
                    <a:gd name="connsiteY10" fmla="*/ 137974 h 173969"/>
                    <a:gd name="connsiteX11" fmla="*/ 21594 w 106272"/>
                    <a:gd name="connsiteY11" fmla="*/ 84475 h 173969"/>
                    <a:gd name="connsiteX12" fmla="*/ 23577 w 106272"/>
                    <a:gd name="connsiteY12" fmla="*/ 38109 h 173969"/>
                    <a:gd name="connsiteX13" fmla="*/ 53714 w 106272"/>
                    <a:gd name="connsiteY13" fmla="*/ 5614 h 173969"/>
                    <a:gd name="connsiteX14" fmla="*/ 83454 w 106272"/>
                    <a:gd name="connsiteY14" fmla="*/ 35335 h 173969"/>
                    <a:gd name="connsiteX15" fmla="*/ 86230 w 106272"/>
                    <a:gd name="connsiteY15" fmla="*/ 84475 h 173969"/>
                    <a:gd name="connsiteX16" fmla="*/ 83454 w 106272"/>
                    <a:gd name="connsiteY16" fmla="*/ 136785 h 173969"/>
                    <a:gd name="connsiteX17" fmla="*/ 53714 w 106272"/>
                    <a:gd name="connsiteY17" fmla="*/ 168487 h 17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6272" h="173969">
                      <a:moveTo>
                        <a:pt x="106850" y="87645"/>
                      </a:moveTo>
                      <a:cubicBezTo>
                        <a:pt x="106850" y="67434"/>
                        <a:pt x="105661" y="47224"/>
                        <a:pt x="96937" y="28599"/>
                      </a:cubicBezTo>
                      <a:cubicBezTo>
                        <a:pt x="85437" y="4029"/>
                        <a:pt x="64420" y="66"/>
                        <a:pt x="54110" y="66"/>
                      </a:cubicBezTo>
                      <a:cubicBezTo>
                        <a:pt x="38645" y="66"/>
                        <a:pt x="20405" y="6803"/>
                        <a:pt x="9698" y="30184"/>
                      </a:cubicBezTo>
                      <a:cubicBezTo>
                        <a:pt x="1767" y="47620"/>
                        <a:pt x="577" y="67434"/>
                        <a:pt x="577" y="87645"/>
                      </a:cubicBezTo>
                      <a:cubicBezTo>
                        <a:pt x="577" y="106667"/>
                        <a:pt x="1370" y="129255"/>
                        <a:pt x="12077" y="148673"/>
                      </a:cubicBezTo>
                      <a:cubicBezTo>
                        <a:pt x="22784" y="168884"/>
                        <a:pt x="41421" y="174035"/>
                        <a:pt x="53714" y="174035"/>
                      </a:cubicBezTo>
                      <a:cubicBezTo>
                        <a:pt x="67196" y="174035"/>
                        <a:pt x="86627" y="168884"/>
                        <a:pt x="97730" y="144710"/>
                      </a:cubicBezTo>
                      <a:cubicBezTo>
                        <a:pt x="105661" y="127274"/>
                        <a:pt x="106850" y="107459"/>
                        <a:pt x="106850" y="87645"/>
                      </a:cubicBezTo>
                      <a:close/>
                      <a:moveTo>
                        <a:pt x="53714" y="168487"/>
                      </a:moveTo>
                      <a:cubicBezTo>
                        <a:pt x="43800" y="168487"/>
                        <a:pt x="28732" y="162147"/>
                        <a:pt x="24370" y="137974"/>
                      </a:cubicBezTo>
                      <a:cubicBezTo>
                        <a:pt x="21594" y="122914"/>
                        <a:pt x="21594" y="99534"/>
                        <a:pt x="21594" y="84475"/>
                      </a:cubicBezTo>
                      <a:cubicBezTo>
                        <a:pt x="21594" y="68227"/>
                        <a:pt x="21594" y="51583"/>
                        <a:pt x="23577" y="38109"/>
                      </a:cubicBezTo>
                      <a:cubicBezTo>
                        <a:pt x="28335" y="7992"/>
                        <a:pt x="47369" y="5614"/>
                        <a:pt x="53714" y="5614"/>
                      </a:cubicBezTo>
                      <a:cubicBezTo>
                        <a:pt x="62041" y="5614"/>
                        <a:pt x="78696" y="10369"/>
                        <a:pt x="83454" y="35335"/>
                      </a:cubicBezTo>
                      <a:cubicBezTo>
                        <a:pt x="86230" y="49602"/>
                        <a:pt x="86230" y="68623"/>
                        <a:pt x="86230" y="84475"/>
                      </a:cubicBezTo>
                      <a:cubicBezTo>
                        <a:pt x="86230" y="103497"/>
                        <a:pt x="86230" y="120537"/>
                        <a:pt x="83454" y="136785"/>
                      </a:cubicBezTo>
                      <a:cubicBezTo>
                        <a:pt x="79489" y="160958"/>
                        <a:pt x="65214" y="168487"/>
                        <a:pt x="53714" y="1684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753A49B6-4643-1C68-0CA7-9129E96D8D03}"/>
                    </a:ext>
                  </a:extLst>
                </p:cNvPr>
                <p:cNvSpPr/>
                <p:nvPr/>
              </p:nvSpPr>
              <p:spPr>
                <a:xfrm>
                  <a:off x="7907048" y="1796250"/>
                  <a:ext cx="111824" cy="171195"/>
                </a:xfrm>
                <a:custGeom>
                  <a:avLst/>
                  <a:gdLst>
                    <a:gd name="connsiteX0" fmla="*/ 68003 w 111824"/>
                    <a:gd name="connsiteY0" fmla="*/ 129651 h 171195"/>
                    <a:gd name="connsiteX1" fmla="*/ 68003 w 111824"/>
                    <a:gd name="connsiteY1" fmla="*/ 151447 h 171195"/>
                    <a:gd name="connsiteX2" fmla="*/ 48572 w 111824"/>
                    <a:gd name="connsiteY2" fmla="*/ 163336 h 171195"/>
                    <a:gd name="connsiteX3" fmla="*/ 43417 w 111824"/>
                    <a:gd name="connsiteY3" fmla="*/ 163336 h 171195"/>
                    <a:gd name="connsiteX4" fmla="*/ 43417 w 111824"/>
                    <a:gd name="connsiteY4" fmla="*/ 171261 h 171195"/>
                    <a:gd name="connsiteX5" fmla="*/ 77520 w 111824"/>
                    <a:gd name="connsiteY5" fmla="*/ 170469 h 171195"/>
                    <a:gd name="connsiteX6" fmla="*/ 112019 w 111824"/>
                    <a:gd name="connsiteY6" fmla="*/ 171261 h 171195"/>
                    <a:gd name="connsiteX7" fmla="*/ 112019 w 111824"/>
                    <a:gd name="connsiteY7" fmla="*/ 163336 h 171195"/>
                    <a:gd name="connsiteX8" fmla="*/ 106467 w 111824"/>
                    <a:gd name="connsiteY8" fmla="*/ 163336 h 171195"/>
                    <a:gd name="connsiteX9" fmla="*/ 87433 w 111824"/>
                    <a:gd name="connsiteY9" fmla="*/ 151447 h 171195"/>
                    <a:gd name="connsiteX10" fmla="*/ 87433 w 111824"/>
                    <a:gd name="connsiteY10" fmla="*/ 129651 h 171195"/>
                    <a:gd name="connsiteX11" fmla="*/ 112415 w 111824"/>
                    <a:gd name="connsiteY11" fmla="*/ 129651 h 171195"/>
                    <a:gd name="connsiteX12" fmla="*/ 112415 w 111824"/>
                    <a:gd name="connsiteY12" fmla="*/ 121726 h 171195"/>
                    <a:gd name="connsiteX13" fmla="*/ 87433 w 111824"/>
                    <a:gd name="connsiteY13" fmla="*/ 121726 h 171195"/>
                    <a:gd name="connsiteX14" fmla="*/ 87433 w 111824"/>
                    <a:gd name="connsiteY14" fmla="*/ 6802 h 171195"/>
                    <a:gd name="connsiteX15" fmla="*/ 83071 w 111824"/>
                    <a:gd name="connsiteY15" fmla="*/ 66 h 171195"/>
                    <a:gd name="connsiteX16" fmla="*/ 78313 w 111824"/>
                    <a:gd name="connsiteY16" fmla="*/ 3236 h 171195"/>
                    <a:gd name="connsiteX17" fmla="*/ 591 w 111824"/>
                    <a:gd name="connsiteY17" fmla="*/ 121726 h 171195"/>
                    <a:gd name="connsiteX18" fmla="*/ 591 w 111824"/>
                    <a:gd name="connsiteY18" fmla="*/ 129651 h 171195"/>
                    <a:gd name="connsiteX19" fmla="*/ 69192 w 111824"/>
                    <a:gd name="connsiteY19" fmla="*/ 121726 h 171195"/>
                    <a:gd name="connsiteX20" fmla="*/ 7728 w 111824"/>
                    <a:gd name="connsiteY20" fmla="*/ 121726 h 171195"/>
                    <a:gd name="connsiteX21" fmla="*/ 69192 w 111824"/>
                    <a:gd name="connsiteY21" fmla="*/ 27409 h 171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1824" h="171195">
                      <a:moveTo>
                        <a:pt x="68003" y="129651"/>
                      </a:moveTo>
                      <a:lnTo>
                        <a:pt x="68003" y="151447"/>
                      </a:lnTo>
                      <a:cubicBezTo>
                        <a:pt x="68003" y="160562"/>
                        <a:pt x="67210" y="163336"/>
                        <a:pt x="48572" y="163336"/>
                      </a:cubicBezTo>
                      <a:lnTo>
                        <a:pt x="43417" y="163336"/>
                      </a:lnTo>
                      <a:lnTo>
                        <a:pt x="43417" y="171261"/>
                      </a:lnTo>
                      <a:cubicBezTo>
                        <a:pt x="53727" y="170469"/>
                        <a:pt x="66813" y="170469"/>
                        <a:pt x="77520" y="170469"/>
                      </a:cubicBezTo>
                      <a:cubicBezTo>
                        <a:pt x="88226" y="170469"/>
                        <a:pt x="101312" y="170469"/>
                        <a:pt x="112019" y="171261"/>
                      </a:cubicBezTo>
                      <a:lnTo>
                        <a:pt x="112019" y="163336"/>
                      </a:lnTo>
                      <a:lnTo>
                        <a:pt x="106467" y="163336"/>
                      </a:lnTo>
                      <a:cubicBezTo>
                        <a:pt x="87830" y="163336"/>
                        <a:pt x="87433" y="160562"/>
                        <a:pt x="87433" y="151447"/>
                      </a:cubicBezTo>
                      <a:lnTo>
                        <a:pt x="87433" y="129651"/>
                      </a:lnTo>
                      <a:lnTo>
                        <a:pt x="112415" y="129651"/>
                      </a:lnTo>
                      <a:lnTo>
                        <a:pt x="112415" y="121726"/>
                      </a:lnTo>
                      <a:lnTo>
                        <a:pt x="87433" y="121726"/>
                      </a:lnTo>
                      <a:lnTo>
                        <a:pt x="87433" y="6802"/>
                      </a:lnTo>
                      <a:cubicBezTo>
                        <a:pt x="87433" y="1651"/>
                        <a:pt x="87433" y="66"/>
                        <a:pt x="83071" y="66"/>
                      </a:cubicBezTo>
                      <a:cubicBezTo>
                        <a:pt x="81088" y="66"/>
                        <a:pt x="80296" y="66"/>
                        <a:pt x="78313" y="3236"/>
                      </a:cubicBezTo>
                      <a:lnTo>
                        <a:pt x="591" y="121726"/>
                      </a:lnTo>
                      <a:lnTo>
                        <a:pt x="591" y="129651"/>
                      </a:lnTo>
                      <a:close/>
                      <a:moveTo>
                        <a:pt x="69192" y="121726"/>
                      </a:moveTo>
                      <a:lnTo>
                        <a:pt x="7728" y="121726"/>
                      </a:lnTo>
                      <a:lnTo>
                        <a:pt x="69192" y="274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36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B3A39785-F9FC-1AD6-D3EC-E6DA137FAC83}"/>
                </a:ext>
              </a:extLst>
            </p:cNvPr>
            <p:cNvSpPr/>
            <p:nvPr/>
          </p:nvSpPr>
          <p:spPr>
            <a:xfrm>
              <a:off x="8056899" y="1451962"/>
              <a:ext cx="1710652" cy="999090"/>
            </a:xfrm>
            <a:custGeom>
              <a:avLst/>
              <a:gdLst>
                <a:gd name="connsiteX0" fmla="*/ 0 w 1710652"/>
                <a:gd name="connsiteY0" fmla="*/ 0 h 999090"/>
                <a:gd name="connsiteX1" fmla="*/ 1710653 w 1710652"/>
                <a:gd name="connsiteY1" fmla="*/ 0 h 999090"/>
                <a:gd name="connsiteX2" fmla="*/ 1710653 w 1710652"/>
                <a:gd name="connsiteY2" fmla="*/ 999090 h 999090"/>
                <a:gd name="connsiteX3" fmla="*/ 0 w 1710652"/>
                <a:gd name="connsiteY3" fmla="*/ 999090 h 99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652" h="999090">
                  <a:moveTo>
                    <a:pt x="0" y="0"/>
                  </a:moveTo>
                  <a:lnTo>
                    <a:pt x="1710653" y="0"/>
                  </a:lnTo>
                  <a:lnTo>
                    <a:pt x="1710653" y="999090"/>
                  </a:lnTo>
                  <a:lnTo>
                    <a:pt x="0" y="999090"/>
                  </a:lnTo>
                  <a:close/>
                </a:path>
              </a:pathLst>
            </a:custGeom>
            <a:noFill/>
            <a:ln w="18075" cap="flat">
              <a:solidFill>
                <a:srgbClr val="000000">
                  <a:alpha val="7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16AD7C2E-FB7D-DEB9-4332-A654C3030AE3}"/>
                </a:ext>
              </a:extLst>
            </p:cNvPr>
            <p:cNvSpPr/>
            <p:nvPr/>
          </p:nvSpPr>
          <p:spPr>
            <a:xfrm>
              <a:off x="8213753" y="1591900"/>
              <a:ext cx="110245" cy="110175"/>
            </a:xfrm>
            <a:custGeom>
              <a:avLst/>
              <a:gdLst>
                <a:gd name="connsiteX0" fmla="*/ 55856 w 110245"/>
                <a:gd name="connsiteY0" fmla="*/ 110290 h 110175"/>
                <a:gd name="connsiteX1" fmla="*/ 94834 w 110245"/>
                <a:gd name="connsiteY1" fmla="*/ 94156 h 110175"/>
                <a:gd name="connsiteX2" fmla="*/ 110979 w 110245"/>
                <a:gd name="connsiteY2" fmla="*/ 55203 h 110175"/>
                <a:gd name="connsiteX3" fmla="*/ 94834 w 110245"/>
                <a:gd name="connsiteY3" fmla="*/ 16250 h 110175"/>
                <a:gd name="connsiteX4" fmla="*/ 55856 w 110245"/>
                <a:gd name="connsiteY4" fmla="*/ 115 h 110175"/>
                <a:gd name="connsiteX5" fmla="*/ 16879 w 110245"/>
                <a:gd name="connsiteY5" fmla="*/ 16250 h 110175"/>
                <a:gd name="connsiteX6" fmla="*/ 733 w 110245"/>
                <a:gd name="connsiteY6" fmla="*/ 55203 h 110175"/>
                <a:gd name="connsiteX7" fmla="*/ 16879 w 110245"/>
                <a:gd name="connsiteY7" fmla="*/ 94156 h 110175"/>
                <a:gd name="connsiteX8" fmla="*/ 55856 w 110245"/>
                <a:gd name="connsiteY8" fmla="*/ 110290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56" y="110290"/>
                  </a:moveTo>
                  <a:cubicBezTo>
                    <a:pt x="70475" y="110290"/>
                    <a:pt x="84497" y="104486"/>
                    <a:pt x="94834" y="94156"/>
                  </a:cubicBezTo>
                  <a:cubicBezTo>
                    <a:pt x="105171" y="83825"/>
                    <a:pt x="110979" y="69812"/>
                    <a:pt x="110979" y="55203"/>
                  </a:cubicBezTo>
                  <a:cubicBezTo>
                    <a:pt x="110979" y="40594"/>
                    <a:pt x="105171" y="26581"/>
                    <a:pt x="94834" y="16250"/>
                  </a:cubicBezTo>
                  <a:cubicBezTo>
                    <a:pt x="84497" y="5920"/>
                    <a:pt x="70475" y="115"/>
                    <a:pt x="55856" y="115"/>
                  </a:cubicBezTo>
                  <a:cubicBezTo>
                    <a:pt x="41238" y="115"/>
                    <a:pt x="27216" y="5920"/>
                    <a:pt x="16879" y="16250"/>
                  </a:cubicBezTo>
                  <a:cubicBezTo>
                    <a:pt x="6542" y="26581"/>
                    <a:pt x="733" y="40594"/>
                    <a:pt x="733" y="55203"/>
                  </a:cubicBezTo>
                  <a:cubicBezTo>
                    <a:pt x="733" y="69812"/>
                    <a:pt x="6542" y="83825"/>
                    <a:pt x="16879" y="94156"/>
                  </a:cubicBezTo>
                  <a:cubicBezTo>
                    <a:pt x="27216" y="104486"/>
                    <a:pt x="41238" y="110290"/>
                    <a:pt x="55856" y="110290"/>
                  </a:cubicBezTo>
                  <a:close/>
                </a:path>
              </a:pathLst>
            </a:custGeom>
            <a:solidFill>
              <a:srgbClr val="0400FF"/>
            </a:solidFill>
            <a:ln w="12321" cap="flat">
              <a:solidFill>
                <a:srgbClr val="049D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052C8FF-DF6F-A660-55C8-083BD2ED168B}"/>
                </a:ext>
              </a:extLst>
            </p:cNvPr>
            <p:cNvSpPr/>
            <p:nvPr/>
          </p:nvSpPr>
          <p:spPr>
            <a:xfrm>
              <a:off x="8213753" y="1923635"/>
              <a:ext cx="110245" cy="110175"/>
            </a:xfrm>
            <a:custGeom>
              <a:avLst/>
              <a:gdLst>
                <a:gd name="connsiteX0" fmla="*/ 55819 w 110245"/>
                <a:gd name="connsiteY0" fmla="*/ 110144 h 110175"/>
                <a:gd name="connsiteX1" fmla="*/ 94797 w 110245"/>
                <a:gd name="connsiteY1" fmla="*/ 94009 h 110175"/>
                <a:gd name="connsiteX2" fmla="*/ 110942 w 110245"/>
                <a:gd name="connsiteY2" fmla="*/ 55056 h 110175"/>
                <a:gd name="connsiteX3" fmla="*/ 94797 w 110245"/>
                <a:gd name="connsiteY3" fmla="*/ 16103 h 110175"/>
                <a:gd name="connsiteX4" fmla="*/ 55819 w 110245"/>
                <a:gd name="connsiteY4" fmla="*/ -31 h 110175"/>
                <a:gd name="connsiteX5" fmla="*/ 16841 w 110245"/>
                <a:gd name="connsiteY5" fmla="*/ 16103 h 110175"/>
                <a:gd name="connsiteX6" fmla="*/ 696 w 110245"/>
                <a:gd name="connsiteY6" fmla="*/ 55056 h 110175"/>
                <a:gd name="connsiteX7" fmla="*/ 16841 w 110245"/>
                <a:gd name="connsiteY7" fmla="*/ 94009 h 110175"/>
                <a:gd name="connsiteX8" fmla="*/ 55819 w 110245"/>
                <a:gd name="connsiteY8" fmla="*/ 110144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819" y="110144"/>
                  </a:moveTo>
                  <a:cubicBezTo>
                    <a:pt x="70438" y="110144"/>
                    <a:pt x="84460" y="104339"/>
                    <a:pt x="94797" y="94009"/>
                  </a:cubicBezTo>
                  <a:cubicBezTo>
                    <a:pt x="105134" y="83679"/>
                    <a:pt x="110942" y="69666"/>
                    <a:pt x="110942" y="55056"/>
                  </a:cubicBezTo>
                  <a:cubicBezTo>
                    <a:pt x="110942" y="40447"/>
                    <a:pt x="105134" y="26434"/>
                    <a:pt x="94797" y="16103"/>
                  </a:cubicBezTo>
                  <a:cubicBezTo>
                    <a:pt x="84460" y="5773"/>
                    <a:pt x="70438" y="-31"/>
                    <a:pt x="55819" y="-31"/>
                  </a:cubicBezTo>
                  <a:cubicBezTo>
                    <a:pt x="41200" y="-31"/>
                    <a:pt x="27178" y="5773"/>
                    <a:pt x="16841" y="16103"/>
                  </a:cubicBezTo>
                  <a:cubicBezTo>
                    <a:pt x="6504" y="26434"/>
                    <a:pt x="696" y="40447"/>
                    <a:pt x="696" y="55056"/>
                  </a:cubicBezTo>
                  <a:cubicBezTo>
                    <a:pt x="696" y="69666"/>
                    <a:pt x="6504" y="83679"/>
                    <a:pt x="16841" y="94009"/>
                  </a:cubicBezTo>
                  <a:cubicBezTo>
                    <a:pt x="27178" y="104339"/>
                    <a:pt x="41200" y="110144"/>
                    <a:pt x="55819" y="110144"/>
                  </a:cubicBezTo>
                  <a:close/>
                </a:path>
              </a:pathLst>
            </a:custGeom>
            <a:solidFill>
              <a:srgbClr val="00D100"/>
            </a:solidFill>
            <a:ln w="12321" cap="flat">
              <a:solidFill>
                <a:srgbClr val="94C36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3B95EBD5-AB0F-F6C3-B215-A306EF43FBFE}"/>
                </a:ext>
              </a:extLst>
            </p:cNvPr>
            <p:cNvSpPr/>
            <p:nvPr/>
          </p:nvSpPr>
          <p:spPr>
            <a:xfrm>
              <a:off x="8213753" y="2255371"/>
              <a:ext cx="110245" cy="110175"/>
            </a:xfrm>
            <a:custGeom>
              <a:avLst/>
              <a:gdLst>
                <a:gd name="connsiteX0" fmla="*/ 55788 w 110245"/>
                <a:gd name="connsiteY0" fmla="*/ 110352 h 110175"/>
                <a:gd name="connsiteX1" fmla="*/ 94766 w 110245"/>
                <a:gd name="connsiteY1" fmla="*/ 94218 h 110175"/>
                <a:gd name="connsiteX2" fmla="*/ 110911 w 110245"/>
                <a:gd name="connsiteY2" fmla="*/ 55265 h 110175"/>
                <a:gd name="connsiteX3" fmla="*/ 94766 w 110245"/>
                <a:gd name="connsiteY3" fmla="*/ 16312 h 110175"/>
                <a:gd name="connsiteX4" fmla="*/ 55788 w 110245"/>
                <a:gd name="connsiteY4" fmla="*/ 177 h 110175"/>
                <a:gd name="connsiteX5" fmla="*/ 16810 w 110245"/>
                <a:gd name="connsiteY5" fmla="*/ 16312 h 110175"/>
                <a:gd name="connsiteX6" fmla="*/ 665 w 110245"/>
                <a:gd name="connsiteY6" fmla="*/ 55265 h 110175"/>
                <a:gd name="connsiteX7" fmla="*/ 16810 w 110245"/>
                <a:gd name="connsiteY7" fmla="*/ 94218 h 110175"/>
                <a:gd name="connsiteX8" fmla="*/ 55788 w 110245"/>
                <a:gd name="connsiteY8" fmla="*/ 110352 h 11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45" h="110175">
                  <a:moveTo>
                    <a:pt x="55788" y="110352"/>
                  </a:moveTo>
                  <a:cubicBezTo>
                    <a:pt x="70407" y="110352"/>
                    <a:pt x="84429" y="104548"/>
                    <a:pt x="94766" y="94218"/>
                  </a:cubicBezTo>
                  <a:cubicBezTo>
                    <a:pt x="105103" y="83887"/>
                    <a:pt x="110911" y="69874"/>
                    <a:pt x="110911" y="55265"/>
                  </a:cubicBezTo>
                  <a:cubicBezTo>
                    <a:pt x="110911" y="40655"/>
                    <a:pt x="105103" y="26642"/>
                    <a:pt x="94766" y="16312"/>
                  </a:cubicBezTo>
                  <a:cubicBezTo>
                    <a:pt x="84429" y="5982"/>
                    <a:pt x="70407" y="177"/>
                    <a:pt x="55788" y="177"/>
                  </a:cubicBezTo>
                  <a:cubicBezTo>
                    <a:pt x="41169" y="177"/>
                    <a:pt x="27147" y="5982"/>
                    <a:pt x="16810" y="16312"/>
                  </a:cubicBezTo>
                  <a:cubicBezTo>
                    <a:pt x="6473" y="26642"/>
                    <a:pt x="665" y="40655"/>
                    <a:pt x="665" y="55265"/>
                  </a:cubicBezTo>
                  <a:cubicBezTo>
                    <a:pt x="665" y="69874"/>
                    <a:pt x="6473" y="83887"/>
                    <a:pt x="16810" y="94218"/>
                  </a:cubicBezTo>
                  <a:cubicBezTo>
                    <a:pt x="27147" y="104548"/>
                    <a:pt x="41169" y="110352"/>
                    <a:pt x="55788" y="110352"/>
                  </a:cubicBezTo>
                  <a:close/>
                </a:path>
              </a:pathLst>
            </a:custGeom>
            <a:solidFill>
              <a:srgbClr val="FF0000"/>
            </a:solidFill>
            <a:ln w="12321" cap="flat">
              <a:solidFill>
                <a:srgbClr val="BF043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2B283F15-F0AA-64F1-F62B-43CE399F4873}"/>
              </a:ext>
            </a:extLst>
          </p:cNvPr>
          <p:cNvGrpSpPr/>
          <p:nvPr/>
        </p:nvGrpSpPr>
        <p:grpSpPr>
          <a:xfrm>
            <a:off x="630308" y="516835"/>
            <a:ext cx="2901303" cy="1237253"/>
            <a:chOff x="782709" y="654465"/>
            <a:chExt cx="2901303" cy="1237253"/>
          </a:xfrm>
        </p:grpSpPr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DAEDBD8A-FFC6-BAC9-F479-E5545CF53C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710" y="654465"/>
              <a:ext cx="2901302" cy="1237253"/>
            </a:xfrm>
            <a:custGeom>
              <a:avLst/>
              <a:gdLst>
                <a:gd name="connsiteX0" fmla="*/ 24 w 1713056"/>
                <a:gd name="connsiteY0" fmla="*/ -10 h 1046195"/>
                <a:gd name="connsiteX1" fmla="*/ 1713080 w 1713056"/>
                <a:gd name="connsiteY1" fmla="*/ -10 h 1046195"/>
                <a:gd name="connsiteX2" fmla="*/ 1713080 w 1713056"/>
                <a:gd name="connsiteY2" fmla="*/ 1046185 h 1046195"/>
                <a:gd name="connsiteX3" fmla="*/ 24 w 1713056"/>
                <a:gd name="connsiteY3" fmla="*/ 1046185 h 104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056" h="1046195">
                  <a:moveTo>
                    <a:pt x="24" y="-10"/>
                  </a:moveTo>
                  <a:lnTo>
                    <a:pt x="1713080" y="-10"/>
                  </a:lnTo>
                  <a:lnTo>
                    <a:pt x="1713080" y="1046185"/>
                  </a:lnTo>
                  <a:lnTo>
                    <a:pt x="24" y="1046185"/>
                  </a:lnTo>
                  <a:close/>
                </a:path>
              </a:pathLst>
            </a:custGeom>
          </p:spPr>
        </p:pic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50A0561E-14EF-D772-E6E8-948DE3F02A96}"/>
                </a:ext>
              </a:extLst>
            </p:cNvPr>
            <p:cNvSpPr/>
            <p:nvPr/>
          </p:nvSpPr>
          <p:spPr>
            <a:xfrm>
              <a:off x="782709" y="654465"/>
              <a:ext cx="2901303" cy="1237253"/>
            </a:xfrm>
            <a:custGeom>
              <a:avLst/>
              <a:gdLst>
                <a:gd name="connsiteX0" fmla="*/ 23 w 1692778"/>
                <a:gd name="connsiteY0" fmla="*/ 9 h 575893"/>
                <a:gd name="connsiteX1" fmla="*/ 1692802 w 1692778"/>
                <a:gd name="connsiteY1" fmla="*/ 9 h 575893"/>
                <a:gd name="connsiteX2" fmla="*/ 1692802 w 1692778"/>
                <a:gd name="connsiteY2" fmla="*/ 575902 h 575893"/>
                <a:gd name="connsiteX3" fmla="*/ 23 w 1692778"/>
                <a:gd name="connsiteY3" fmla="*/ 575902 h 5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2778" h="575893">
                  <a:moveTo>
                    <a:pt x="23" y="9"/>
                  </a:moveTo>
                  <a:lnTo>
                    <a:pt x="1692802" y="9"/>
                  </a:lnTo>
                  <a:lnTo>
                    <a:pt x="1692802" y="575902"/>
                  </a:lnTo>
                  <a:lnTo>
                    <a:pt x="23" y="575902"/>
                  </a:lnTo>
                  <a:close/>
                </a:path>
              </a:pathLst>
            </a:custGeom>
            <a:noFill/>
            <a:ln w="38052" cap="flat">
              <a:solidFill>
                <a:srgbClr val="04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AC2B0FC-684F-FF8B-BE3E-E27802B8C928}"/>
              </a:ext>
            </a:extLst>
          </p:cNvPr>
          <p:cNvGrpSpPr/>
          <p:nvPr/>
        </p:nvGrpSpPr>
        <p:grpSpPr>
          <a:xfrm>
            <a:off x="636093" y="2288796"/>
            <a:ext cx="2901303" cy="1249009"/>
            <a:chOff x="782709" y="2440127"/>
            <a:chExt cx="2901303" cy="1249009"/>
          </a:xfrm>
        </p:grpSpPr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2745A238-3F33-42DA-A10B-D6C0960AEDD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612" y="2440127"/>
              <a:ext cx="2888696" cy="1237254"/>
            </a:xfrm>
            <a:custGeom>
              <a:avLst/>
              <a:gdLst>
                <a:gd name="connsiteX0" fmla="*/ 73 w 1713056"/>
                <a:gd name="connsiteY0" fmla="*/ -32 h 1046195"/>
                <a:gd name="connsiteX1" fmla="*/ 1713129 w 1713056"/>
                <a:gd name="connsiteY1" fmla="*/ -32 h 1046195"/>
                <a:gd name="connsiteX2" fmla="*/ 1713129 w 1713056"/>
                <a:gd name="connsiteY2" fmla="*/ 1046163 h 1046195"/>
                <a:gd name="connsiteX3" fmla="*/ 73 w 1713056"/>
                <a:gd name="connsiteY3" fmla="*/ 1046163 h 104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056" h="1046195">
                  <a:moveTo>
                    <a:pt x="73" y="-32"/>
                  </a:moveTo>
                  <a:lnTo>
                    <a:pt x="1713129" y="-32"/>
                  </a:lnTo>
                  <a:lnTo>
                    <a:pt x="1713129" y="1046163"/>
                  </a:lnTo>
                  <a:lnTo>
                    <a:pt x="73" y="1046163"/>
                  </a:lnTo>
                  <a:close/>
                </a:path>
              </a:pathLst>
            </a:custGeom>
          </p:spPr>
        </p:pic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9303DF62-EAE1-096B-80A4-132684DF10C7}"/>
                </a:ext>
              </a:extLst>
            </p:cNvPr>
            <p:cNvSpPr/>
            <p:nvPr/>
          </p:nvSpPr>
          <p:spPr>
            <a:xfrm>
              <a:off x="782709" y="2451883"/>
              <a:ext cx="2901303" cy="1237253"/>
            </a:xfrm>
            <a:custGeom>
              <a:avLst/>
              <a:gdLst>
                <a:gd name="connsiteX0" fmla="*/ 23 w 1692778"/>
                <a:gd name="connsiteY0" fmla="*/ 9 h 575893"/>
                <a:gd name="connsiteX1" fmla="*/ 1692802 w 1692778"/>
                <a:gd name="connsiteY1" fmla="*/ 9 h 575893"/>
                <a:gd name="connsiteX2" fmla="*/ 1692802 w 1692778"/>
                <a:gd name="connsiteY2" fmla="*/ 575902 h 575893"/>
                <a:gd name="connsiteX3" fmla="*/ 23 w 1692778"/>
                <a:gd name="connsiteY3" fmla="*/ 575902 h 5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2778" h="575893">
                  <a:moveTo>
                    <a:pt x="23" y="9"/>
                  </a:moveTo>
                  <a:lnTo>
                    <a:pt x="1692802" y="9"/>
                  </a:lnTo>
                  <a:lnTo>
                    <a:pt x="1692802" y="575902"/>
                  </a:lnTo>
                  <a:lnTo>
                    <a:pt x="23" y="575902"/>
                  </a:lnTo>
                  <a:close/>
                </a:path>
              </a:pathLst>
            </a:custGeom>
            <a:noFill/>
            <a:ln w="38052" cap="flat">
              <a:solidFill>
                <a:srgbClr val="00B05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3" name="Picture 502">
            <a:extLst>
              <a:ext uri="{FF2B5EF4-FFF2-40B4-BE49-F238E27FC236}">
                <a16:creationId xmlns:a16="http://schemas.microsoft.com/office/drawing/2014/main" id="{EAE427A2-6DD7-C966-7709-0C2FB507C7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" y="2294564"/>
            <a:ext cx="2888696" cy="1237254"/>
          </a:xfrm>
          <a:custGeom>
            <a:avLst/>
            <a:gdLst>
              <a:gd name="connsiteX0" fmla="*/ 73 w 1713056"/>
              <a:gd name="connsiteY0" fmla="*/ -32 h 1046195"/>
              <a:gd name="connsiteX1" fmla="*/ 1713129 w 1713056"/>
              <a:gd name="connsiteY1" fmla="*/ -32 h 1046195"/>
              <a:gd name="connsiteX2" fmla="*/ 1713129 w 1713056"/>
              <a:gd name="connsiteY2" fmla="*/ 1046163 h 1046195"/>
              <a:gd name="connsiteX3" fmla="*/ 73 w 1713056"/>
              <a:gd name="connsiteY3" fmla="*/ 1046163 h 104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056" h="1046195">
                <a:moveTo>
                  <a:pt x="73" y="-32"/>
                </a:moveTo>
                <a:lnTo>
                  <a:pt x="1713129" y="-32"/>
                </a:lnTo>
                <a:lnTo>
                  <a:pt x="1713129" y="1046163"/>
                </a:lnTo>
                <a:lnTo>
                  <a:pt x="73" y="1046163"/>
                </a:lnTo>
                <a:close/>
              </a:path>
            </a:pathLst>
          </a:custGeom>
        </p:spPr>
      </p:pic>
      <p:sp>
        <p:nvSpPr>
          <p:cNvPr id="504" name="Freeform 503">
            <a:extLst>
              <a:ext uri="{FF2B5EF4-FFF2-40B4-BE49-F238E27FC236}">
                <a16:creationId xmlns:a16="http://schemas.microsoft.com/office/drawing/2014/main" id="{D127F467-8A96-7142-A8FC-50FC8BDB22D0}"/>
              </a:ext>
            </a:extLst>
          </p:cNvPr>
          <p:cNvSpPr/>
          <p:nvPr/>
        </p:nvSpPr>
        <p:spPr>
          <a:xfrm>
            <a:off x="622651" y="2306320"/>
            <a:ext cx="2901303" cy="1237253"/>
          </a:xfrm>
          <a:custGeom>
            <a:avLst/>
            <a:gdLst>
              <a:gd name="connsiteX0" fmla="*/ 23 w 1692778"/>
              <a:gd name="connsiteY0" fmla="*/ 9 h 575893"/>
              <a:gd name="connsiteX1" fmla="*/ 1692802 w 1692778"/>
              <a:gd name="connsiteY1" fmla="*/ 9 h 575893"/>
              <a:gd name="connsiteX2" fmla="*/ 1692802 w 1692778"/>
              <a:gd name="connsiteY2" fmla="*/ 575902 h 575893"/>
              <a:gd name="connsiteX3" fmla="*/ 23 w 1692778"/>
              <a:gd name="connsiteY3" fmla="*/ 575902 h 57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778" h="575893">
                <a:moveTo>
                  <a:pt x="23" y="9"/>
                </a:moveTo>
                <a:lnTo>
                  <a:pt x="1692802" y="9"/>
                </a:lnTo>
                <a:lnTo>
                  <a:pt x="1692802" y="575902"/>
                </a:lnTo>
                <a:lnTo>
                  <a:pt x="23" y="575902"/>
                </a:lnTo>
                <a:close/>
              </a:path>
            </a:pathLst>
          </a:custGeom>
          <a:noFill/>
          <a:ln w="38052" cap="flat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8E8AB31F-5547-194A-55AB-948CBD14E38B}"/>
              </a:ext>
            </a:extLst>
          </p:cNvPr>
          <p:cNvGrpSpPr/>
          <p:nvPr/>
        </p:nvGrpSpPr>
        <p:grpSpPr>
          <a:xfrm>
            <a:off x="626663" y="4091983"/>
            <a:ext cx="2901303" cy="1244766"/>
            <a:chOff x="1921755" y="5644434"/>
            <a:chExt cx="2901303" cy="1244766"/>
          </a:xfrm>
        </p:grpSpPr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06B6A92F-06CF-7654-34A4-A8E816C3B29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113" y="5644434"/>
              <a:ext cx="2887842" cy="1237253"/>
            </a:xfrm>
            <a:custGeom>
              <a:avLst/>
              <a:gdLst>
                <a:gd name="connsiteX0" fmla="*/ 73 w 1713056"/>
                <a:gd name="connsiteY0" fmla="*/ -41 h 1046195"/>
                <a:gd name="connsiteX1" fmla="*/ 1713129 w 1713056"/>
                <a:gd name="connsiteY1" fmla="*/ -41 h 1046195"/>
                <a:gd name="connsiteX2" fmla="*/ 1713129 w 1713056"/>
                <a:gd name="connsiteY2" fmla="*/ 1046154 h 1046195"/>
                <a:gd name="connsiteX3" fmla="*/ 73 w 1713056"/>
                <a:gd name="connsiteY3" fmla="*/ 1046154 h 104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056" h="1046195">
                  <a:moveTo>
                    <a:pt x="73" y="-41"/>
                  </a:moveTo>
                  <a:lnTo>
                    <a:pt x="1713129" y="-41"/>
                  </a:lnTo>
                  <a:lnTo>
                    <a:pt x="1713129" y="1046154"/>
                  </a:lnTo>
                  <a:lnTo>
                    <a:pt x="73" y="1046154"/>
                  </a:lnTo>
                  <a:close/>
                </a:path>
              </a:pathLst>
            </a:custGeom>
          </p:spPr>
        </p:pic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54CBADB-BCD9-700B-B5EB-9E233D28BAEE}"/>
                </a:ext>
              </a:extLst>
            </p:cNvPr>
            <p:cNvSpPr/>
            <p:nvPr/>
          </p:nvSpPr>
          <p:spPr>
            <a:xfrm>
              <a:off x="1921755" y="5651947"/>
              <a:ext cx="2901303" cy="1237253"/>
            </a:xfrm>
            <a:custGeom>
              <a:avLst/>
              <a:gdLst>
                <a:gd name="connsiteX0" fmla="*/ 23 w 1692778"/>
                <a:gd name="connsiteY0" fmla="*/ 9 h 575893"/>
                <a:gd name="connsiteX1" fmla="*/ 1692802 w 1692778"/>
                <a:gd name="connsiteY1" fmla="*/ 9 h 575893"/>
                <a:gd name="connsiteX2" fmla="*/ 1692802 w 1692778"/>
                <a:gd name="connsiteY2" fmla="*/ 575902 h 575893"/>
                <a:gd name="connsiteX3" fmla="*/ 23 w 1692778"/>
                <a:gd name="connsiteY3" fmla="*/ 575902 h 5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2778" h="575893">
                  <a:moveTo>
                    <a:pt x="23" y="9"/>
                  </a:moveTo>
                  <a:lnTo>
                    <a:pt x="1692802" y="9"/>
                  </a:lnTo>
                  <a:lnTo>
                    <a:pt x="1692802" y="575902"/>
                  </a:lnTo>
                  <a:lnTo>
                    <a:pt x="23" y="575902"/>
                  </a:lnTo>
                  <a:close/>
                </a:path>
              </a:pathLst>
            </a:custGeom>
            <a:noFill/>
            <a:ln w="38052" cap="flat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FE299AF3-5B90-1D0F-E183-ED011BD324FD}"/>
              </a:ext>
            </a:extLst>
          </p:cNvPr>
          <p:cNvGrpSpPr/>
          <p:nvPr/>
        </p:nvGrpSpPr>
        <p:grpSpPr>
          <a:xfrm>
            <a:off x="4248680" y="3094502"/>
            <a:ext cx="2244131" cy="2705630"/>
            <a:chOff x="5439111" y="3294202"/>
            <a:chExt cx="2244131" cy="2705630"/>
          </a:xfrm>
        </p:grpSpPr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9BB2116D-C9ED-1E1D-B7AC-6D571516E8B6}"/>
                </a:ext>
              </a:extLst>
            </p:cNvPr>
            <p:cNvCxnSpPr/>
            <p:nvPr/>
          </p:nvCxnSpPr>
          <p:spPr>
            <a:xfrm flipH="1" flipV="1">
              <a:off x="6015051" y="3294202"/>
              <a:ext cx="826741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37E2C2EA-2599-960B-1733-448310350DE6}"/>
                </a:ext>
              </a:extLst>
            </p:cNvPr>
            <p:cNvCxnSpPr/>
            <p:nvPr/>
          </p:nvCxnSpPr>
          <p:spPr>
            <a:xfrm flipH="1" flipV="1">
              <a:off x="6424776" y="3294202"/>
              <a:ext cx="426803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84D1485E-B30C-D9F1-8D06-5FF3BEED302D}"/>
                </a:ext>
              </a:extLst>
            </p:cNvPr>
            <p:cNvCxnSpPr/>
            <p:nvPr/>
          </p:nvCxnSpPr>
          <p:spPr>
            <a:xfrm flipH="1" flipV="1">
              <a:off x="6841792" y="3294202"/>
              <a:ext cx="9787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885280E-50FB-85AB-FE0F-DD78DFE9FB90}"/>
                </a:ext>
              </a:extLst>
            </p:cNvPr>
            <p:cNvCxnSpPr/>
            <p:nvPr/>
          </p:nvCxnSpPr>
          <p:spPr>
            <a:xfrm flipV="1">
              <a:off x="6868756" y="3294202"/>
              <a:ext cx="378430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CCE3D26-5A7B-5288-05AE-1153EAF050F4}"/>
                </a:ext>
              </a:extLst>
            </p:cNvPr>
            <p:cNvCxnSpPr/>
            <p:nvPr/>
          </p:nvCxnSpPr>
          <p:spPr>
            <a:xfrm flipV="1">
              <a:off x="6858870" y="3294202"/>
              <a:ext cx="824372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grpSp>
          <p:nvGrpSpPr>
            <p:cNvPr id="454" name="Graphic 29">
              <a:extLst>
                <a:ext uri="{FF2B5EF4-FFF2-40B4-BE49-F238E27FC236}">
                  <a16:creationId xmlns:a16="http://schemas.microsoft.com/office/drawing/2014/main" id="{81207EA1-5B26-B287-967F-A0CE2F9757A9}"/>
                </a:ext>
              </a:extLst>
            </p:cNvPr>
            <p:cNvGrpSpPr/>
            <p:nvPr/>
          </p:nvGrpSpPr>
          <p:grpSpPr>
            <a:xfrm>
              <a:off x="5439111" y="4905057"/>
              <a:ext cx="1795127" cy="1094775"/>
              <a:chOff x="4638065" y="5384179"/>
              <a:chExt cx="2034481" cy="1240748"/>
            </a:xfrm>
          </p:grpSpPr>
          <p:grpSp>
            <p:nvGrpSpPr>
              <p:cNvPr id="455" name="Graphic 29">
                <a:extLst>
                  <a:ext uri="{FF2B5EF4-FFF2-40B4-BE49-F238E27FC236}">
                    <a16:creationId xmlns:a16="http://schemas.microsoft.com/office/drawing/2014/main" id="{351DE7E4-A17D-AE37-A7A4-D1FF10249EF9}"/>
                  </a:ext>
                </a:extLst>
              </p:cNvPr>
              <p:cNvGrpSpPr/>
              <p:nvPr/>
            </p:nvGrpSpPr>
            <p:grpSpPr>
              <a:xfrm>
                <a:off x="4638065" y="5479535"/>
                <a:ext cx="1581444" cy="183185"/>
                <a:chOff x="4638065" y="5479535"/>
                <a:chExt cx="1581444" cy="183185"/>
              </a:xfrm>
            </p:grpSpPr>
            <p:sp>
              <p:nvSpPr>
                <p:cNvPr id="461" name="Freeform: Shape 32">
                  <a:extLst>
                    <a:ext uri="{FF2B5EF4-FFF2-40B4-BE49-F238E27FC236}">
                      <a16:creationId xmlns:a16="http://schemas.microsoft.com/office/drawing/2014/main" id="{4BA29A06-00F2-7614-52FF-C1F0839BBBB7}"/>
                    </a:ext>
                  </a:extLst>
                </p:cNvPr>
                <p:cNvSpPr/>
                <p:nvPr/>
              </p:nvSpPr>
              <p:spPr>
                <a:xfrm rot="10792604">
                  <a:off x="5290799" y="5569017"/>
                  <a:ext cx="928710" cy="1752"/>
                </a:xfrm>
                <a:custGeom>
                  <a:avLst/>
                  <a:gdLst>
                    <a:gd name="connsiteX0" fmla="*/ 928850 w 928710"/>
                    <a:gd name="connsiteY0" fmla="*/ 1968 h 1752"/>
                    <a:gd name="connsiteX1" fmla="*/ 140 w 928710"/>
                    <a:gd name="connsiteY1" fmla="*/ 216 h 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8710" h="1752">
                      <a:moveTo>
                        <a:pt x="928850" y="1968"/>
                      </a:moveTo>
                      <a:lnTo>
                        <a:pt x="140" y="216"/>
                      </a:lnTo>
                    </a:path>
                  </a:pathLst>
                </a:custGeom>
                <a:noFill/>
                <a:ln w="59326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" name="Freeform: Shape 33">
                  <a:extLst>
                    <a:ext uri="{FF2B5EF4-FFF2-40B4-BE49-F238E27FC236}">
                      <a16:creationId xmlns:a16="http://schemas.microsoft.com/office/drawing/2014/main" id="{62C76B19-EB2D-A4F1-0672-92F06F84F109}"/>
                    </a:ext>
                  </a:extLst>
                </p:cNvPr>
                <p:cNvSpPr/>
                <p:nvPr/>
              </p:nvSpPr>
              <p:spPr>
                <a:xfrm rot="10792604">
                  <a:off x="4638065" y="5479535"/>
                  <a:ext cx="657445" cy="183185"/>
                </a:xfrm>
                <a:custGeom>
                  <a:avLst/>
                  <a:gdLst>
                    <a:gd name="connsiteX0" fmla="*/ 626927 w 657445"/>
                    <a:gd name="connsiteY0" fmla="*/ 111001 h 183185"/>
                    <a:gd name="connsiteX1" fmla="*/ 657226 w 657445"/>
                    <a:gd name="connsiteY1" fmla="*/ 137957 h 183185"/>
                    <a:gd name="connsiteX2" fmla="*/ 657130 w 657445"/>
                    <a:gd name="connsiteY2" fmla="*/ 183401 h 183185"/>
                    <a:gd name="connsiteX3" fmla="*/ 62735 w 657445"/>
                    <a:gd name="connsiteY3" fmla="*/ 182150 h 183185"/>
                    <a:gd name="connsiteX4" fmla="*/ 70 w 657445"/>
                    <a:gd name="connsiteY4" fmla="*/ 145795 h 183185"/>
                    <a:gd name="connsiteX5" fmla="*/ 186 w 657445"/>
                    <a:gd name="connsiteY5" fmla="*/ 91050 h 183185"/>
                    <a:gd name="connsiteX6" fmla="*/ 302 w 657445"/>
                    <a:gd name="connsiteY6" fmla="*/ 36306 h 183185"/>
                    <a:gd name="connsiteX7" fmla="*/ 63121 w 657445"/>
                    <a:gd name="connsiteY7" fmla="*/ 216 h 183185"/>
                    <a:gd name="connsiteX8" fmla="*/ 657516 w 657445"/>
                    <a:gd name="connsiteY8" fmla="*/ 1471 h 183185"/>
                    <a:gd name="connsiteX9" fmla="*/ 657420 w 657445"/>
                    <a:gd name="connsiteY9" fmla="*/ 46915 h 183185"/>
                    <a:gd name="connsiteX10" fmla="*/ 627006 w 657445"/>
                    <a:gd name="connsiteY10" fmla="*/ 73743 h 183185"/>
                    <a:gd name="connsiteX11" fmla="*/ 626964 w 657445"/>
                    <a:gd name="connsiteY11" fmla="*/ 92372 h 183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57445" h="183185">
                      <a:moveTo>
                        <a:pt x="626927" y="111001"/>
                      </a:moveTo>
                      <a:lnTo>
                        <a:pt x="657226" y="137957"/>
                      </a:lnTo>
                      <a:lnTo>
                        <a:pt x="657130" y="183401"/>
                      </a:lnTo>
                      <a:lnTo>
                        <a:pt x="62735" y="182150"/>
                      </a:lnTo>
                      <a:lnTo>
                        <a:pt x="70" y="145795"/>
                      </a:lnTo>
                      <a:lnTo>
                        <a:pt x="186" y="91050"/>
                      </a:lnTo>
                      <a:lnTo>
                        <a:pt x="302" y="36306"/>
                      </a:lnTo>
                      <a:lnTo>
                        <a:pt x="63121" y="216"/>
                      </a:lnTo>
                      <a:lnTo>
                        <a:pt x="657516" y="1471"/>
                      </a:lnTo>
                      <a:lnTo>
                        <a:pt x="657420" y="46915"/>
                      </a:lnTo>
                      <a:lnTo>
                        <a:pt x="627006" y="73743"/>
                      </a:lnTo>
                      <a:lnTo>
                        <a:pt x="626964" y="9237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E8E8E"/>
                    </a:gs>
                    <a:gs pos="50000">
                      <a:srgbClr val="A6AFC6"/>
                    </a:gs>
                    <a:gs pos="100000">
                      <a:srgbClr val="BFD0FF"/>
                    </a:gs>
                  </a:gsLst>
                  <a:lin ang="16226847" scaled="1"/>
                </a:gradFill>
                <a:ln w="594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6" name="Freeform: Shape 39">
                <a:extLst>
                  <a:ext uri="{FF2B5EF4-FFF2-40B4-BE49-F238E27FC236}">
                    <a16:creationId xmlns:a16="http://schemas.microsoft.com/office/drawing/2014/main" id="{09609724-B7D8-DC4F-0529-306B4EF43C58}"/>
                  </a:ext>
                </a:extLst>
              </p:cNvPr>
              <p:cNvSpPr/>
              <p:nvPr/>
            </p:nvSpPr>
            <p:spPr>
              <a:xfrm>
                <a:off x="5785713" y="5384179"/>
                <a:ext cx="886833" cy="552283"/>
              </a:xfrm>
              <a:custGeom>
                <a:avLst/>
                <a:gdLst>
                  <a:gd name="connsiteX0" fmla="*/ 51 w 886833"/>
                  <a:gd name="connsiteY0" fmla="*/ 48 h 552283"/>
                  <a:gd name="connsiteX1" fmla="*/ 51 w 886833"/>
                  <a:gd name="connsiteY1" fmla="*/ 552332 h 552283"/>
                  <a:gd name="connsiteX2" fmla="*/ 886884 w 886833"/>
                  <a:gd name="connsiteY2" fmla="*/ 552332 h 552283"/>
                  <a:gd name="connsiteX3" fmla="*/ 886884 w 886833"/>
                  <a:gd name="connsiteY3" fmla="*/ 8014 h 55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833" h="552283">
                    <a:moveTo>
                      <a:pt x="51" y="48"/>
                    </a:moveTo>
                    <a:lnTo>
                      <a:pt x="51" y="552332"/>
                    </a:lnTo>
                    <a:lnTo>
                      <a:pt x="886884" y="552332"/>
                    </a:lnTo>
                    <a:lnTo>
                      <a:pt x="886884" y="8014"/>
                    </a:lnTo>
                  </a:path>
                </a:pathLst>
              </a:custGeom>
              <a:solidFill>
                <a:srgbClr val="2F494C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0">
                <a:extLst>
                  <a:ext uri="{FF2B5EF4-FFF2-40B4-BE49-F238E27FC236}">
                    <a16:creationId xmlns:a16="http://schemas.microsoft.com/office/drawing/2014/main" id="{F2AA4DF9-44AC-C975-DB2A-F61061FA3EFB}"/>
                  </a:ext>
                </a:extLst>
              </p:cNvPr>
              <p:cNvSpPr/>
              <p:nvPr/>
            </p:nvSpPr>
            <p:spPr>
              <a:xfrm>
                <a:off x="5972435" y="6189347"/>
                <a:ext cx="510677" cy="435580"/>
              </a:xfrm>
              <a:custGeom>
                <a:avLst/>
                <a:gdLst>
                  <a:gd name="connsiteX0" fmla="*/ 51 w 510677"/>
                  <a:gd name="connsiteY0" fmla="*/ 83 h 435580"/>
                  <a:gd name="connsiteX1" fmla="*/ 51 w 510677"/>
                  <a:gd name="connsiteY1" fmla="*/ 435664 h 435580"/>
                  <a:gd name="connsiteX2" fmla="*/ 510729 w 510677"/>
                  <a:gd name="connsiteY2" fmla="*/ 435664 h 435580"/>
                  <a:gd name="connsiteX3" fmla="*/ 510729 w 510677"/>
                  <a:gd name="connsiteY3" fmla="*/ 83 h 4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77" h="435580">
                    <a:moveTo>
                      <a:pt x="51" y="83"/>
                    </a:moveTo>
                    <a:lnTo>
                      <a:pt x="51" y="435664"/>
                    </a:lnTo>
                    <a:lnTo>
                      <a:pt x="510729" y="435664"/>
                    </a:lnTo>
                    <a:lnTo>
                      <a:pt x="510729" y="83"/>
                    </a:lnTo>
                    <a:close/>
                  </a:path>
                </a:pathLst>
              </a:custGeom>
              <a:solidFill>
                <a:srgbClr val="3A5A5E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1">
                <a:extLst>
                  <a:ext uri="{FF2B5EF4-FFF2-40B4-BE49-F238E27FC236}">
                    <a16:creationId xmlns:a16="http://schemas.microsoft.com/office/drawing/2014/main" id="{4F8E9F45-F1C3-72E4-3DAA-F81ED29BC24B}"/>
                  </a:ext>
                </a:extLst>
              </p:cNvPr>
              <p:cNvSpPr/>
              <p:nvPr/>
            </p:nvSpPr>
            <p:spPr>
              <a:xfrm>
                <a:off x="5793673" y="5908402"/>
                <a:ext cx="878872" cy="25403"/>
              </a:xfrm>
              <a:custGeom>
                <a:avLst/>
                <a:gdLst>
                  <a:gd name="connsiteX0" fmla="*/ 167332 w 878872"/>
                  <a:gd name="connsiteY0" fmla="*/ 60 h 25403"/>
                  <a:gd name="connsiteX1" fmla="*/ 51 w 878872"/>
                  <a:gd name="connsiteY1" fmla="*/ 20155 h 25403"/>
                  <a:gd name="connsiteX2" fmla="*/ 878924 w 878872"/>
                  <a:gd name="connsiteY2" fmla="*/ 25463 h 25403"/>
                  <a:gd name="connsiteX3" fmla="*/ 703683 w 878872"/>
                  <a:gd name="connsiteY3" fmla="*/ 60 h 2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872" h="25403">
                    <a:moveTo>
                      <a:pt x="167332" y="60"/>
                    </a:moveTo>
                    <a:lnTo>
                      <a:pt x="51" y="20155"/>
                    </a:lnTo>
                    <a:lnTo>
                      <a:pt x="878924" y="25463"/>
                    </a:lnTo>
                    <a:lnTo>
                      <a:pt x="703683" y="60"/>
                    </a:lnTo>
                    <a:close/>
                  </a:path>
                </a:pathLst>
              </a:custGeom>
              <a:solidFill>
                <a:srgbClr val="2B4446"/>
              </a:solidFill>
              <a:ln w="29359" cap="flat">
                <a:solidFill>
                  <a:srgbClr val="FFF2F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2">
                <a:extLst>
                  <a:ext uri="{FF2B5EF4-FFF2-40B4-BE49-F238E27FC236}">
                    <a16:creationId xmlns:a16="http://schemas.microsoft.com/office/drawing/2014/main" id="{ADDBB02A-85CF-444A-9E8E-AABCDBF2B9E3}"/>
                  </a:ext>
                </a:extLst>
              </p:cNvPr>
              <p:cNvSpPr/>
              <p:nvPr/>
            </p:nvSpPr>
            <p:spPr>
              <a:xfrm>
                <a:off x="5970295" y="5655600"/>
                <a:ext cx="518191" cy="533212"/>
              </a:xfrm>
              <a:custGeom>
                <a:avLst/>
                <a:gdLst>
                  <a:gd name="connsiteX0" fmla="*/ 51 w 518191"/>
                  <a:gd name="connsiteY0" fmla="*/ 533273 h 533212"/>
                  <a:gd name="connsiteX1" fmla="*/ 51 w 518191"/>
                  <a:gd name="connsiteY1" fmla="*/ 61 h 533212"/>
                  <a:gd name="connsiteX2" fmla="*/ 518242 w 518191"/>
                  <a:gd name="connsiteY2" fmla="*/ 61 h 533212"/>
                  <a:gd name="connsiteX3" fmla="*/ 518242 w 518191"/>
                  <a:gd name="connsiteY3" fmla="*/ 533273 h 53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91" h="533212">
                    <a:moveTo>
                      <a:pt x="51" y="533273"/>
                    </a:moveTo>
                    <a:lnTo>
                      <a:pt x="51" y="61"/>
                    </a:lnTo>
                    <a:lnTo>
                      <a:pt x="518242" y="61"/>
                    </a:lnTo>
                    <a:lnTo>
                      <a:pt x="518242" y="533273"/>
                    </a:lnTo>
                    <a:close/>
                  </a:path>
                </a:pathLst>
              </a:custGeom>
              <a:solidFill>
                <a:srgbClr val="649CA2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3">
                <a:extLst>
                  <a:ext uri="{FF2B5EF4-FFF2-40B4-BE49-F238E27FC236}">
                    <a16:creationId xmlns:a16="http://schemas.microsoft.com/office/drawing/2014/main" id="{F7D4775F-8327-99D8-26F9-A538A0D0F4FC}"/>
                  </a:ext>
                </a:extLst>
              </p:cNvPr>
              <p:cNvSpPr/>
              <p:nvPr/>
            </p:nvSpPr>
            <p:spPr>
              <a:xfrm>
                <a:off x="5805407" y="5405419"/>
                <a:ext cx="851506" cy="238968"/>
              </a:xfrm>
              <a:custGeom>
                <a:avLst/>
                <a:gdLst>
                  <a:gd name="connsiteX0" fmla="*/ 155597 w 851506"/>
                  <a:gd name="connsiteY0" fmla="*/ 239011 h 238968"/>
                  <a:gd name="connsiteX1" fmla="*/ 51 w 851506"/>
                  <a:gd name="connsiteY1" fmla="*/ 42 h 238968"/>
                  <a:gd name="connsiteX2" fmla="*/ 851557 w 851506"/>
                  <a:gd name="connsiteY2" fmla="*/ 42 h 238968"/>
                  <a:gd name="connsiteX3" fmla="*/ 696005 w 851506"/>
                  <a:gd name="connsiteY3" fmla="*/ 236759 h 23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506" h="238968">
                    <a:moveTo>
                      <a:pt x="155597" y="239011"/>
                    </a:moveTo>
                    <a:lnTo>
                      <a:pt x="51" y="42"/>
                    </a:lnTo>
                    <a:lnTo>
                      <a:pt x="851557" y="42"/>
                    </a:lnTo>
                    <a:lnTo>
                      <a:pt x="696005" y="236759"/>
                    </a:lnTo>
                    <a:close/>
                  </a:path>
                </a:pathLst>
              </a:custGeom>
              <a:solidFill>
                <a:srgbClr val="487277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4CC629CE-1E99-D8C7-1DF2-4C781CE25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5351" y="2026698"/>
            <a:ext cx="579082" cy="8058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DE2AE0-C77E-336C-091E-C34BD8318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730" y="2243450"/>
            <a:ext cx="579082" cy="8058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6C0930-4D97-56EA-7515-B13CB8D32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516" y="2028368"/>
            <a:ext cx="579082" cy="8058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7778427-7BBA-C69D-6F0E-BD3DDD117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3895" y="2245120"/>
            <a:ext cx="579082" cy="8058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43C4BE7-C680-5B55-C5FA-4AAF0FB8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898" y="2029653"/>
            <a:ext cx="579082" cy="8058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5FB0CF-2803-9D6F-6E55-81BC99681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2277" y="2246405"/>
            <a:ext cx="579082" cy="8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29063 0.217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28855 -0.04213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3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-0.03796 L 0.28959 -0.3044 " pathEditMode="relative" rAng="0" ptsTypes="AA">
                                      <p:cBhvr>
                                        <p:cTn id="64" dur="2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A4F748-81BD-FCA3-2B07-847FC3A55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342" y="3458112"/>
            <a:ext cx="2407564" cy="13174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541D68-0BC9-0D30-EA4B-A1BF274E4927}"/>
              </a:ext>
            </a:extLst>
          </p:cNvPr>
          <p:cNvSpPr/>
          <p:nvPr/>
        </p:nvSpPr>
        <p:spPr>
          <a:xfrm>
            <a:off x="9236558" y="3611463"/>
            <a:ext cx="800100" cy="1000482"/>
          </a:xfrm>
          <a:prstGeom prst="rect">
            <a:avLst/>
          </a:prstGeom>
          <a:noFill/>
          <a:ln w="38100">
            <a:solidFill>
              <a:srgbClr val="00E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C6A1A-3345-F856-D851-DA51342C167E}"/>
              </a:ext>
            </a:extLst>
          </p:cNvPr>
          <p:cNvSpPr/>
          <p:nvPr/>
        </p:nvSpPr>
        <p:spPr>
          <a:xfrm>
            <a:off x="8394548" y="3730336"/>
            <a:ext cx="608624" cy="79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0E788A-07AD-CC96-A03A-951CF5B70FEC}"/>
              </a:ext>
            </a:extLst>
          </p:cNvPr>
          <p:cNvSpPr/>
          <p:nvPr/>
        </p:nvSpPr>
        <p:spPr>
          <a:xfrm>
            <a:off x="7828429" y="3995022"/>
            <a:ext cx="367999" cy="329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noFill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17B72E2-4784-6EDD-39AC-5DA9C3DC9EF7}"/>
              </a:ext>
            </a:extLst>
          </p:cNvPr>
          <p:cNvSpPr/>
          <p:nvPr/>
        </p:nvSpPr>
        <p:spPr>
          <a:xfrm>
            <a:off x="6975584" y="3138902"/>
            <a:ext cx="12440" cy="69270"/>
          </a:xfrm>
          <a:custGeom>
            <a:avLst/>
            <a:gdLst>
              <a:gd name="connsiteX0" fmla="*/ 32 w 8714"/>
              <a:gd name="connsiteY0" fmla="*/ 44 h 48523"/>
              <a:gd name="connsiteX1" fmla="*/ 32 w 8714"/>
              <a:gd name="connsiteY1" fmla="*/ 48567 h 4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4" h="48523">
                <a:moveTo>
                  <a:pt x="32" y="44"/>
                </a:moveTo>
                <a:lnTo>
                  <a:pt x="32" y="48567"/>
                </a:lnTo>
              </a:path>
            </a:pathLst>
          </a:custGeom>
          <a:solidFill>
            <a:schemeClr val="lt1"/>
          </a:solidFill>
          <a:ln w="20204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0AF2A08-A51F-CF6F-3762-D725E974A2E3}"/>
              </a:ext>
            </a:extLst>
          </p:cNvPr>
          <p:cNvSpPr/>
          <p:nvPr/>
        </p:nvSpPr>
        <p:spPr>
          <a:xfrm>
            <a:off x="10885726" y="3138902"/>
            <a:ext cx="12440" cy="69270"/>
          </a:xfrm>
          <a:custGeom>
            <a:avLst/>
            <a:gdLst>
              <a:gd name="connsiteX0" fmla="*/ 149 w 8714"/>
              <a:gd name="connsiteY0" fmla="*/ 44 h 48523"/>
              <a:gd name="connsiteX1" fmla="*/ 149 w 8714"/>
              <a:gd name="connsiteY1" fmla="*/ 48567 h 4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4" h="48523">
                <a:moveTo>
                  <a:pt x="149" y="44"/>
                </a:moveTo>
                <a:lnTo>
                  <a:pt x="149" y="48567"/>
                </a:lnTo>
              </a:path>
            </a:pathLst>
          </a:custGeom>
          <a:solidFill>
            <a:schemeClr val="lt1"/>
          </a:solidFill>
          <a:ln w="20204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" name="Graphic 62">
            <a:extLst>
              <a:ext uri="{FF2B5EF4-FFF2-40B4-BE49-F238E27FC236}">
                <a16:creationId xmlns:a16="http://schemas.microsoft.com/office/drawing/2014/main" id="{0C77AC09-3922-7D47-C67F-404E46AAED49}"/>
              </a:ext>
            </a:extLst>
          </p:cNvPr>
          <p:cNvGrpSpPr/>
          <p:nvPr/>
        </p:nvGrpSpPr>
        <p:grpSpPr>
          <a:xfrm>
            <a:off x="6695472" y="1489978"/>
            <a:ext cx="69270" cy="1139723"/>
            <a:chOff x="8395095" y="4434904"/>
            <a:chExt cx="48523" cy="798361"/>
          </a:xfrm>
          <a:solidFill>
            <a:schemeClr val="lt1"/>
          </a:solidFill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1CD3BF9-F1B1-D9B7-D7D7-E3E983750454}"/>
                </a:ext>
              </a:extLst>
            </p:cNvPr>
            <p:cNvSpPr/>
            <p:nvPr/>
          </p:nvSpPr>
          <p:spPr>
            <a:xfrm>
              <a:off x="8395095" y="5224551"/>
              <a:ext cx="48523" cy="8714"/>
            </a:xfrm>
            <a:custGeom>
              <a:avLst/>
              <a:gdLst>
                <a:gd name="connsiteX0" fmla="*/ 48548 w 48523"/>
                <a:gd name="connsiteY0" fmla="*/ 27 h 8714"/>
                <a:gd name="connsiteX1" fmla="*/ 24 w 48523"/>
                <a:gd name="connsiteY1" fmla="*/ 27 h 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23" h="8714">
                  <a:moveTo>
                    <a:pt x="48548" y="27"/>
                  </a:moveTo>
                  <a:lnTo>
                    <a:pt x="24" y="27"/>
                  </a:lnTo>
                </a:path>
              </a:pathLst>
            </a:custGeom>
            <a:solidFill>
              <a:schemeClr val="lt1"/>
            </a:solidFill>
            <a:ln w="2020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B286F64-E013-328C-AAB2-5BD92B338001}"/>
                </a:ext>
              </a:extLst>
            </p:cNvPr>
            <p:cNvSpPr/>
            <p:nvPr/>
          </p:nvSpPr>
          <p:spPr>
            <a:xfrm>
              <a:off x="8395095" y="4829728"/>
              <a:ext cx="48523" cy="8714"/>
            </a:xfrm>
            <a:custGeom>
              <a:avLst/>
              <a:gdLst>
                <a:gd name="connsiteX0" fmla="*/ 48548 w 48523"/>
                <a:gd name="connsiteY0" fmla="*/ 10 h 8714"/>
                <a:gd name="connsiteX1" fmla="*/ 24 w 48523"/>
                <a:gd name="connsiteY1" fmla="*/ 10 h 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23" h="8714">
                  <a:moveTo>
                    <a:pt x="48548" y="10"/>
                  </a:moveTo>
                  <a:lnTo>
                    <a:pt x="24" y="10"/>
                  </a:lnTo>
                </a:path>
              </a:pathLst>
            </a:custGeom>
            <a:solidFill>
              <a:schemeClr val="lt1"/>
            </a:solidFill>
            <a:ln w="2020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E9C5890-8EB3-5CE1-4FC1-3DEAEB8D93B8}"/>
                </a:ext>
              </a:extLst>
            </p:cNvPr>
            <p:cNvSpPr/>
            <p:nvPr/>
          </p:nvSpPr>
          <p:spPr>
            <a:xfrm>
              <a:off x="8395095" y="4434904"/>
              <a:ext cx="48523" cy="8714"/>
            </a:xfrm>
            <a:custGeom>
              <a:avLst/>
              <a:gdLst>
                <a:gd name="connsiteX0" fmla="*/ 48548 w 48523"/>
                <a:gd name="connsiteY0" fmla="*/ -7 h 8714"/>
                <a:gd name="connsiteX1" fmla="*/ 24 w 48523"/>
                <a:gd name="connsiteY1" fmla="*/ -7 h 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23" h="8714">
                  <a:moveTo>
                    <a:pt x="48548" y="-7"/>
                  </a:moveTo>
                  <a:lnTo>
                    <a:pt x="24" y="-7"/>
                  </a:lnTo>
                </a:path>
              </a:pathLst>
            </a:custGeom>
            <a:solidFill>
              <a:schemeClr val="lt1"/>
            </a:solidFill>
            <a:ln w="2020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83DB9A58-8F73-FB82-3669-97293BB5B064}"/>
              </a:ext>
            </a:extLst>
          </p:cNvPr>
          <p:cNvSpPr/>
          <p:nvPr/>
        </p:nvSpPr>
        <p:spPr>
          <a:xfrm>
            <a:off x="6764750" y="1273580"/>
            <a:ext cx="12440" cy="1865321"/>
          </a:xfrm>
          <a:custGeom>
            <a:avLst/>
            <a:gdLst>
              <a:gd name="connsiteX0" fmla="*/ 26 w 8714"/>
              <a:gd name="connsiteY0" fmla="*/ 1306649 h 1306633"/>
              <a:gd name="connsiteX1" fmla="*/ 26 w 8714"/>
              <a:gd name="connsiteY1" fmla="*/ 15 h 130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4" h="1306633">
                <a:moveTo>
                  <a:pt x="26" y="1306649"/>
                </a:moveTo>
                <a:lnTo>
                  <a:pt x="26" y="15"/>
                </a:lnTo>
              </a:path>
            </a:pathLst>
          </a:custGeom>
          <a:solidFill>
            <a:schemeClr val="lt1"/>
          </a:solidFill>
          <a:ln w="20204" cap="sq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DAB8E20-C911-D094-0996-F08E3D9BB033}"/>
              </a:ext>
            </a:extLst>
          </p:cNvPr>
          <p:cNvSpPr/>
          <p:nvPr/>
        </p:nvSpPr>
        <p:spPr>
          <a:xfrm>
            <a:off x="11403119" y="1273580"/>
            <a:ext cx="12440" cy="1865321"/>
          </a:xfrm>
          <a:custGeom>
            <a:avLst/>
            <a:gdLst>
              <a:gd name="connsiteX0" fmla="*/ 164 w 8714"/>
              <a:gd name="connsiteY0" fmla="*/ 1306649 h 1306633"/>
              <a:gd name="connsiteX1" fmla="*/ 164 w 8714"/>
              <a:gd name="connsiteY1" fmla="*/ 15 h 130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4" h="1306633">
                <a:moveTo>
                  <a:pt x="164" y="1306649"/>
                </a:moveTo>
                <a:lnTo>
                  <a:pt x="164" y="15"/>
                </a:lnTo>
              </a:path>
            </a:pathLst>
          </a:custGeom>
          <a:solidFill>
            <a:schemeClr val="lt1"/>
          </a:solidFill>
          <a:ln w="20204" cap="sq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F7F3D87-07E3-063B-39A8-4457FA0FFE81}"/>
              </a:ext>
            </a:extLst>
          </p:cNvPr>
          <p:cNvSpPr/>
          <p:nvPr/>
        </p:nvSpPr>
        <p:spPr>
          <a:xfrm>
            <a:off x="6764750" y="3138902"/>
            <a:ext cx="4638368" cy="12440"/>
          </a:xfrm>
          <a:custGeom>
            <a:avLst/>
            <a:gdLst>
              <a:gd name="connsiteX0" fmla="*/ 95 w 3249117"/>
              <a:gd name="connsiteY0" fmla="*/ 43 h 8714"/>
              <a:gd name="connsiteX1" fmla="*/ 3249212 w 3249117"/>
              <a:gd name="connsiteY1" fmla="*/ 43 h 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9117" h="8714">
                <a:moveTo>
                  <a:pt x="95" y="43"/>
                </a:moveTo>
                <a:lnTo>
                  <a:pt x="3249212" y="43"/>
                </a:lnTo>
              </a:path>
            </a:pathLst>
          </a:custGeom>
          <a:solidFill>
            <a:schemeClr val="lt1"/>
          </a:solidFill>
          <a:ln w="20204" cap="sq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9E59953B-EB8B-BFEE-8C95-D5964A815415}"/>
              </a:ext>
            </a:extLst>
          </p:cNvPr>
          <p:cNvSpPr/>
          <p:nvPr/>
        </p:nvSpPr>
        <p:spPr>
          <a:xfrm>
            <a:off x="6764750" y="1273580"/>
            <a:ext cx="4638368" cy="12440"/>
          </a:xfrm>
          <a:custGeom>
            <a:avLst/>
            <a:gdLst>
              <a:gd name="connsiteX0" fmla="*/ 95 w 3249117"/>
              <a:gd name="connsiteY0" fmla="*/ -13 h 8714"/>
              <a:gd name="connsiteX1" fmla="*/ 3249212 w 3249117"/>
              <a:gd name="connsiteY1" fmla="*/ -13 h 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9117" h="8714">
                <a:moveTo>
                  <a:pt x="95" y="-13"/>
                </a:moveTo>
                <a:lnTo>
                  <a:pt x="3249212" y="-13"/>
                </a:lnTo>
              </a:path>
            </a:pathLst>
          </a:custGeom>
          <a:solidFill>
            <a:schemeClr val="lt1"/>
          </a:solidFill>
          <a:ln w="20204" cap="sq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E899F9-050D-2998-FD4C-729BDEC8E823}"/>
              </a:ext>
            </a:extLst>
          </p:cNvPr>
          <p:cNvSpPr txBox="1"/>
          <p:nvPr/>
        </p:nvSpPr>
        <p:spPr>
          <a:xfrm>
            <a:off x="10337921" y="2814850"/>
            <a:ext cx="162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pc="0" baseline="0" dirty="0">
                <a:ln/>
                <a:latin typeface="Arial"/>
                <a:cs typeface="Arial"/>
                <a:sym typeface="Arial"/>
                <a:rtl val="0"/>
              </a:rPr>
              <a:t>time [</a:t>
            </a:r>
            <a:r>
              <a:rPr lang="en-US" spc="0" baseline="0" dirty="0" err="1">
                <a:ln/>
                <a:latin typeface="Arial"/>
                <a:cs typeface="Arial"/>
                <a:sym typeface="Arial"/>
                <a:rtl val="0"/>
              </a:rPr>
              <a:t>ms</a:t>
            </a:r>
            <a:r>
              <a:rPr lang="en-US" spc="0" baseline="0" dirty="0">
                <a:ln/>
                <a:latin typeface="Arial"/>
                <a:cs typeface="Arial"/>
                <a:sym typeface="Arial"/>
                <a:rtl val="0"/>
              </a:rPr>
              <a:t>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D02ADD-835C-CBDD-D196-B37C051B7548}"/>
              </a:ext>
            </a:extLst>
          </p:cNvPr>
          <p:cNvSpPr txBox="1"/>
          <p:nvPr/>
        </p:nvSpPr>
        <p:spPr>
          <a:xfrm rot="16200000">
            <a:off x="5469137" y="1434764"/>
            <a:ext cx="1682441" cy="53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0" spc="0" baseline="0" dirty="0">
                <a:ln/>
                <a:latin typeface="Arial"/>
                <a:cs typeface="Arial"/>
                <a:sym typeface="Arial"/>
                <a:rtl val="0"/>
              </a:rPr>
              <a:t>y-tilts [</a:t>
            </a:r>
            <a:r>
              <a:rPr lang="en-US" sz="1830" spc="0" baseline="0" dirty="0" err="1">
                <a:ln/>
                <a:latin typeface="Arial"/>
                <a:cs typeface="Arial"/>
                <a:sym typeface="Arial"/>
                <a:rtl val="0"/>
              </a:rPr>
              <a:t>px</a:t>
            </a:r>
            <a:r>
              <a:rPr lang="en-US" sz="1830" spc="0" baseline="0" dirty="0">
                <a:ln/>
                <a:latin typeface="Arial"/>
                <a:cs typeface="Arial"/>
                <a:sym typeface="Arial"/>
                <a:rtl val="0"/>
              </a:rPr>
              <a:t>]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A409BBF-9B66-EC51-82C9-BDC98EE9C444}"/>
              </a:ext>
            </a:extLst>
          </p:cNvPr>
          <p:cNvSpPr/>
          <p:nvPr/>
        </p:nvSpPr>
        <p:spPr>
          <a:xfrm>
            <a:off x="6993989" y="1359538"/>
            <a:ext cx="4216693" cy="1694806"/>
          </a:xfrm>
          <a:custGeom>
            <a:avLst/>
            <a:gdLst>
              <a:gd name="connsiteX0" fmla="*/ 16 w 3228485"/>
              <a:gd name="connsiteY0" fmla="*/ 518561 h 1297619"/>
              <a:gd name="connsiteX1" fmla="*/ 62287 w 3228485"/>
              <a:gd name="connsiteY1" fmla="*/ 518069 h 1297619"/>
              <a:gd name="connsiteX2" fmla="*/ 71867 w 3228485"/>
              <a:gd name="connsiteY2" fmla="*/ 520646 h 1297619"/>
              <a:gd name="connsiteX3" fmla="*/ 81447 w 3228485"/>
              <a:gd name="connsiteY3" fmla="*/ 523654 h 1297619"/>
              <a:gd name="connsiteX4" fmla="*/ 86237 w 3228485"/>
              <a:gd name="connsiteY4" fmla="*/ 521708 h 1297619"/>
              <a:gd name="connsiteX5" fmla="*/ 91027 w 3228485"/>
              <a:gd name="connsiteY5" fmla="*/ 514796 h 1297619"/>
              <a:gd name="connsiteX6" fmla="*/ 95817 w 3228485"/>
              <a:gd name="connsiteY6" fmla="*/ 501447 h 1297619"/>
              <a:gd name="connsiteX7" fmla="*/ 105397 w 3228485"/>
              <a:gd name="connsiteY7" fmla="*/ 457666 h 1297619"/>
              <a:gd name="connsiteX8" fmla="*/ 114977 w 3228485"/>
              <a:gd name="connsiteY8" fmla="*/ 417558 h 1297619"/>
              <a:gd name="connsiteX9" fmla="*/ 119767 w 3228485"/>
              <a:gd name="connsiteY9" fmla="*/ 414409 h 1297619"/>
              <a:gd name="connsiteX10" fmla="*/ 124557 w 3228485"/>
              <a:gd name="connsiteY10" fmla="*/ 430205 h 1297619"/>
              <a:gd name="connsiteX11" fmla="*/ 129348 w 3228485"/>
              <a:gd name="connsiteY11" fmla="*/ 467406 h 1297619"/>
              <a:gd name="connsiteX12" fmla="*/ 138928 w 3228485"/>
              <a:gd name="connsiteY12" fmla="*/ 597790 h 1297619"/>
              <a:gd name="connsiteX13" fmla="*/ 153298 w 3228485"/>
              <a:gd name="connsiteY13" fmla="*/ 827371 h 1297619"/>
              <a:gd name="connsiteX14" fmla="*/ 158088 w 3228485"/>
              <a:gd name="connsiteY14" fmla="*/ 879900 h 1297619"/>
              <a:gd name="connsiteX15" fmla="*/ 162878 w 3228485"/>
              <a:gd name="connsiteY15" fmla="*/ 910396 h 1297619"/>
              <a:gd name="connsiteX16" fmla="*/ 167668 w 3228485"/>
              <a:gd name="connsiteY16" fmla="*/ 916338 h 1297619"/>
              <a:gd name="connsiteX17" fmla="*/ 172458 w 3228485"/>
              <a:gd name="connsiteY17" fmla="*/ 897968 h 1297619"/>
              <a:gd name="connsiteX18" fmla="*/ 177248 w 3228485"/>
              <a:gd name="connsiteY18" fmla="*/ 857402 h 1297619"/>
              <a:gd name="connsiteX19" fmla="*/ 186828 w 3228485"/>
              <a:gd name="connsiteY19" fmla="*/ 723695 h 1297619"/>
              <a:gd name="connsiteX20" fmla="*/ 215568 w 3228485"/>
              <a:gd name="connsiteY20" fmla="*/ 241705 h 1297619"/>
              <a:gd name="connsiteX21" fmla="*/ 225148 w 3228485"/>
              <a:gd name="connsiteY21" fmla="*/ 133689 h 1297619"/>
              <a:gd name="connsiteX22" fmla="*/ 234729 w 3228485"/>
              <a:gd name="connsiteY22" fmla="*/ 60315 h 1297619"/>
              <a:gd name="connsiteX23" fmla="*/ 244309 w 3228485"/>
              <a:gd name="connsiteY23" fmla="*/ 19058 h 1297619"/>
              <a:gd name="connsiteX24" fmla="*/ 249099 w 3228485"/>
              <a:gd name="connsiteY24" fmla="*/ 8718 h 1297619"/>
              <a:gd name="connsiteX25" fmla="*/ 253889 w 3228485"/>
              <a:gd name="connsiteY25" fmla="*/ 3373 h 1297619"/>
              <a:gd name="connsiteX26" fmla="*/ 263469 w 3228485"/>
              <a:gd name="connsiteY26" fmla="*/ 356 h 1297619"/>
              <a:gd name="connsiteX27" fmla="*/ 277839 w 3228485"/>
              <a:gd name="connsiteY27" fmla="*/ 7 h 1297619"/>
              <a:gd name="connsiteX28" fmla="*/ 282629 w 3228485"/>
              <a:gd name="connsiteY28" fmla="*/ 3979 h 1297619"/>
              <a:gd name="connsiteX29" fmla="*/ 287419 w 3228485"/>
              <a:gd name="connsiteY29" fmla="*/ 13602 h 1297619"/>
              <a:gd name="connsiteX30" fmla="*/ 292209 w 3228485"/>
              <a:gd name="connsiteY30" fmla="*/ 31208 h 1297619"/>
              <a:gd name="connsiteX31" fmla="*/ 296999 w 3228485"/>
              <a:gd name="connsiteY31" fmla="*/ 58386 h 1297619"/>
              <a:gd name="connsiteX32" fmla="*/ 306579 w 3228485"/>
              <a:gd name="connsiteY32" fmla="*/ 140280 h 1297619"/>
              <a:gd name="connsiteX33" fmla="*/ 320949 w 3228485"/>
              <a:gd name="connsiteY33" fmla="*/ 286692 h 1297619"/>
              <a:gd name="connsiteX34" fmla="*/ 325739 w 3228485"/>
              <a:gd name="connsiteY34" fmla="*/ 322096 h 1297619"/>
              <a:gd name="connsiteX35" fmla="*/ 330529 w 3228485"/>
              <a:gd name="connsiteY35" fmla="*/ 343064 h 1297619"/>
              <a:gd name="connsiteX36" fmla="*/ 335320 w 3228485"/>
              <a:gd name="connsiteY36" fmla="*/ 347686 h 1297619"/>
              <a:gd name="connsiteX37" fmla="*/ 340110 w 3228485"/>
              <a:gd name="connsiteY37" fmla="*/ 336598 h 1297619"/>
              <a:gd name="connsiteX38" fmla="*/ 359270 w 3228485"/>
              <a:gd name="connsiteY38" fmla="*/ 243796 h 1297619"/>
              <a:gd name="connsiteX39" fmla="*/ 364060 w 3228485"/>
              <a:gd name="connsiteY39" fmla="*/ 241165 h 1297619"/>
              <a:gd name="connsiteX40" fmla="*/ 368850 w 3228485"/>
              <a:gd name="connsiteY40" fmla="*/ 254573 h 1297619"/>
              <a:gd name="connsiteX41" fmla="*/ 373640 w 3228485"/>
              <a:gd name="connsiteY41" fmla="*/ 282874 h 1297619"/>
              <a:gd name="connsiteX42" fmla="*/ 383220 w 3228485"/>
              <a:gd name="connsiteY42" fmla="*/ 369008 h 1297619"/>
              <a:gd name="connsiteX43" fmla="*/ 402380 w 3228485"/>
              <a:gd name="connsiteY43" fmla="*/ 553893 h 1297619"/>
              <a:gd name="connsiteX44" fmla="*/ 411960 w 3228485"/>
              <a:gd name="connsiteY44" fmla="*/ 624054 h 1297619"/>
              <a:gd name="connsiteX45" fmla="*/ 421540 w 3228485"/>
              <a:gd name="connsiteY45" fmla="*/ 676157 h 1297619"/>
              <a:gd name="connsiteX46" fmla="*/ 431120 w 3228485"/>
              <a:gd name="connsiteY46" fmla="*/ 710689 h 1297619"/>
              <a:gd name="connsiteX47" fmla="*/ 440701 w 3228485"/>
              <a:gd name="connsiteY47" fmla="*/ 732251 h 1297619"/>
              <a:gd name="connsiteX48" fmla="*/ 459861 w 3228485"/>
              <a:gd name="connsiteY48" fmla="*/ 767750 h 1297619"/>
              <a:gd name="connsiteX49" fmla="*/ 493391 w 3228485"/>
              <a:gd name="connsiteY49" fmla="*/ 837818 h 1297619"/>
              <a:gd name="connsiteX50" fmla="*/ 502971 w 3228485"/>
              <a:gd name="connsiteY50" fmla="*/ 858663 h 1297619"/>
              <a:gd name="connsiteX51" fmla="*/ 517341 w 3228485"/>
              <a:gd name="connsiteY51" fmla="*/ 899527 h 1297619"/>
              <a:gd name="connsiteX52" fmla="*/ 531710 w 3228485"/>
              <a:gd name="connsiteY52" fmla="*/ 939600 h 1297619"/>
              <a:gd name="connsiteX53" fmla="*/ 541292 w 3228485"/>
              <a:gd name="connsiteY53" fmla="*/ 955949 h 1297619"/>
              <a:gd name="connsiteX54" fmla="*/ 550872 w 3228485"/>
              <a:gd name="connsiteY54" fmla="*/ 963035 h 1297619"/>
              <a:gd name="connsiteX55" fmla="*/ 565242 w 3228485"/>
              <a:gd name="connsiteY55" fmla="*/ 968391 h 1297619"/>
              <a:gd name="connsiteX56" fmla="*/ 574822 w 3228485"/>
              <a:gd name="connsiteY56" fmla="*/ 976791 h 1297619"/>
              <a:gd name="connsiteX57" fmla="*/ 589192 w 3228485"/>
              <a:gd name="connsiteY57" fmla="*/ 992459 h 1297619"/>
              <a:gd name="connsiteX58" fmla="*/ 593982 w 3228485"/>
              <a:gd name="connsiteY58" fmla="*/ 994229 h 1297619"/>
              <a:gd name="connsiteX59" fmla="*/ 598772 w 3228485"/>
              <a:gd name="connsiteY59" fmla="*/ 992558 h 1297619"/>
              <a:gd name="connsiteX60" fmla="*/ 603562 w 3228485"/>
              <a:gd name="connsiteY60" fmla="*/ 987044 h 1297619"/>
              <a:gd name="connsiteX61" fmla="*/ 613142 w 3228485"/>
              <a:gd name="connsiteY61" fmla="*/ 965538 h 1297619"/>
              <a:gd name="connsiteX62" fmla="*/ 627511 w 3228485"/>
              <a:gd name="connsiteY62" fmla="*/ 915683 h 1297619"/>
              <a:gd name="connsiteX63" fmla="*/ 661043 w 3228485"/>
              <a:gd name="connsiteY63" fmla="*/ 782708 h 1297619"/>
              <a:gd name="connsiteX64" fmla="*/ 665833 w 3228485"/>
              <a:gd name="connsiteY64" fmla="*/ 772749 h 1297619"/>
              <a:gd name="connsiteX65" fmla="*/ 670623 w 3228485"/>
              <a:gd name="connsiteY65" fmla="*/ 767485 h 1297619"/>
              <a:gd name="connsiteX66" fmla="*/ 675413 w 3228485"/>
              <a:gd name="connsiteY66" fmla="*/ 767115 h 1297619"/>
              <a:gd name="connsiteX67" fmla="*/ 680203 w 3228485"/>
              <a:gd name="connsiteY67" fmla="*/ 771592 h 1297619"/>
              <a:gd name="connsiteX68" fmla="*/ 684993 w 3228485"/>
              <a:gd name="connsiteY68" fmla="*/ 780622 h 1297619"/>
              <a:gd name="connsiteX69" fmla="*/ 694573 w 3228485"/>
              <a:gd name="connsiteY69" fmla="*/ 809428 h 1297619"/>
              <a:gd name="connsiteX70" fmla="*/ 713733 w 3228485"/>
              <a:gd name="connsiteY70" fmla="*/ 876017 h 1297619"/>
              <a:gd name="connsiteX71" fmla="*/ 718523 w 3228485"/>
              <a:gd name="connsiteY71" fmla="*/ 886271 h 1297619"/>
              <a:gd name="connsiteX72" fmla="*/ 723313 w 3228485"/>
              <a:gd name="connsiteY72" fmla="*/ 891496 h 1297619"/>
              <a:gd name="connsiteX73" fmla="*/ 728102 w 3228485"/>
              <a:gd name="connsiteY73" fmla="*/ 891130 h 1297619"/>
              <a:gd name="connsiteX74" fmla="*/ 732892 w 3228485"/>
              <a:gd name="connsiteY74" fmla="*/ 885439 h 1297619"/>
              <a:gd name="connsiteX75" fmla="*/ 742474 w 3228485"/>
              <a:gd name="connsiteY75" fmla="*/ 863466 h 1297619"/>
              <a:gd name="connsiteX76" fmla="*/ 752054 w 3228485"/>
              <a:gd name="connsiteY76" fmla="*/ 843334 h 1297619"/>
              <a:gd name="connsiteX77" fmla="*/ 756844 w 3228485"/>
              <a:gd name="connsiteY77" fmla="*/ 840864 h 1297619"/>
              <a:gd name="connsiteX78" fmla="*/ 761634 w 3228485"/>
              <a:gd name="connsiteY78" fmla="*/ 846180 h 1297619"/>
              <a:gd name="connsiteX79" fmla="*/ 766424 w 3228485"/>
              <a:gd name="connsiteY79" fmla="*/ 859925 h 1297619"/>
              <a:gd name="connsiteX80" fmla="*/ 776004 w 3228485"/>
              <a:gd name="connsiteY80" fmla="*/ 908423 h 1297619"/>
              <a:gd name="connsiteX81" fmla="*/ 790374 w 3228485"/>
              <a:gd name="connsiteY81" fmla="*/ 989274 h 1297619"/>
              <a:gd name="connsiteX82" fmla="*/ 795162 w 3228485"/>
              <a:gd name="connsiteY82" fmla="*/ 1004559 h 1297619"/>
              <a:gd name="connsiteX83" fmla="*/ 799950 w 3228485"/>
              <a:gd name="connsiteY83" fmla="*/ 1010307 h 1297619"/>
              <a:gd name="connsiteX84" fmla="*/ 804739 w 3228485"/>
              <a:gd name="connsiteY84" fmla="*/ 1006222 h 1297619"/>
              <a:gd name="connsiteX85" fmla="*/ 809527 w 3228485"/>
              <a:gd name="connsiteY85" fmla="*/ 993640 h 1297619"/>
              <a:gd name="connsiteX86" fmla="*/ 828696 w 3228485"/>
              <a:gd name="connsiteY86" fmla="*/ 921648 h 1297619"/>
              <a:gd name="connsiteX87" fmla="*/ 833485 w 3228485"/>
              <a:gd name="connsiteY87" fmla="*/ 915823 h 1297619"/>
              <a:gd name="connsiteX88" fmla="*/ 838273 w 3228485"/>
              <a:gd name="connsiteY88" fmla="*/ 919726 h 1297619"/>
              <a:gd name="connsiteX89" fmla="*/ 843062 w 3228485"/>
              <a:gd name="connsiteY89" fmla="*/ 933481 h 1297619"/>
              <a:gd name="connsiteX90" fmla="*/ 852639 w 3228485"/>
              <a:gd name="connsiteY90" fmla="*/ 985118 h 1297619"/>
              <a:gd name="connsiteX91" fmla="*/ 881385 w 3228485"/>
              <a:gd name="connsiteY91" fmla="*/ 1177952 h 1297619"/>
              <a:gd name="connsiteX92" fmla="*/ 895750 w 3228485"/>
              <a:gd name="connsiteY92" fmla="*/ 1247530 h 1297619"/>
              <a:gd name="connsiteX93" fmla="*/ 905342 w 3228485"/>
              <a:gd name="connsiteY93" fmla="*/ 1273836 h 1297619"/>
              <a:gd name="connsiteX94" fmla="*/ 910131 w 3228485"/>
              <a:gd name="connsiteY94" fmla="*/ 1277776 h 1297619"/>
              <a:gd name="connsiteX95" fmla="*/ 914919 w 3228485"/>
              <a:gd name="connsiteY95" fmla="*/ 1274578 h 1297619"/>
              <a:gd name="connsiteX96" fmla="*/ 919707 w 3228485"/>
              <a:gd name="connsiteY96" fmla="*/ 1264501 h 1297619"/>
              <a:gd name="connsiteX97" fmla="*/ 929284 w 3228485"/>
              <a:gd name="connsiteY97" fmla="*/ 1228649 h 1297619"/>
              <a:gd name="connsiteX98" fmla="*/ 943650 w 3228485"/>
              <a:gd name="connsiteY98" fmla="*/ 1168161 h 1297619"/>
              <a:gd name="connsiteX99" fmla="*/ 953242 w 3228485"/>
              <a:gd name="connsiteY99" fmla="*/ 1144117 h 1297619"/>
              <a:gd name="connsiteX100" fmla="*/ 972396 w 3228485"/>
              <a:gd name="connsiteY100" fmla="*/ 1118096 h 1297619"/>
              <a:gd name="connsiteX101" fmla="*/ 981973 w 3228485"/>
              <a:gd name="connsiteY101" fmla="*/ 1088666 h 1297619"/>
              <a:gd name="connsiteX102" fmla="*/ 1001141 w 3228485"/>
              <a:gd name="connsiteY102" fmla="*/ 1010371 h 1297619"/>
              <a:gd name="connsiteX103" fmla="*/ 1005930 w 3228485"/>
              <a:gd name="connsiteY103" fmla="*/ 1000168 h 1297619"/>
              <a:gd name="connsiteX104" fmla="*/ 1010718 w 3228485"/>
              <a:gd name="connsiteY104" fmla="*/ 996722 h 1297619"/>
              <a:gd name="connsiteX105" fmla="*/ 1015507 w 3228485"/>
              <a:gd name="connsiteY105" fmla="*/ 999477 h 1297619"/>
              <a:gd name="connsiteX106" fmla="*/ 1025084 w 3228485"/>
              <a:gd name="connsiteY106" fmla="*/ 1016435 h 1297619"/>
              <a:gd name="connsiteX107" fmla="*/ 1034661 w 3228485"/>
              <a:gd name="connsiteY107" fmla="*/ 1034219 h 1297619"/>
              <a:gd name="connsiteX108" fmla="*/ 1039449 w 3228485"/>
              <a:gd name="connsiteY108" fmla="*/ 1039188 h 1297619"/>
              <a:gd name="connsiteX109" fmla="*/ 1044253 w 3228485"/>
              <a:gd name="connsiteY109" fmla="*/ 1040689 h 1297619"/>
              <a:gd name="connsiteX110" fmla="*/ 1049041 w 3228485"/>
              <a:gd name="connsiteY110" fmla="*/ 1039027 h 1297619"/>
              <a:gd name="connsiteX111" fmla="*/ 1072984 w 3228485"/>
              <a:gd name="connsiteY111" fmla="*/ 1020496 h 1297619"/>
              <a:gd name="connsiteX112" fmla="*/ 1077772 w 3228485"/>
              <a:gd name="connsiteY112" fmla="*/ 1021417 h 1297619"/>
              <a:gd name="connsiteX113" fmla="*/ 1087349 w 3228485"/>
              <a:gd name="connsiteY113" fmla="*/ 1029121 h 1297619"/>
              <a:gd name="connsiteX114" fmla="*/ 1101729 w 3228485"/>
              <a:gd name="connsiteY114" fmla="*/ 1048066 h 1297619"/>
              <a:gd name="connsiteX115" fmla="*/ 1116095 w 3228485"/>
              <a:gd name="connsiteY115" fmla="*/ 1073369 h 1297619"/>
              <a:gd name="connsiteX116" fmla="*/ 1130460 w 3228485"/>
              <a:gd name="connsiteY116" fmla="*/ 1109111 h 1297619"/>
              <a:gd name="connsiteX117" fmla="*/ 1144841 w 3228485"/>
              <a:gd name="connsiteY117" fmla="*/ 1144029 h 1297619"/>
              <a:gd name="connsiteX118" fmla="*/ 1154418 w 3228485"/>
              <a:gd name="connsiteY118" fmla="*/ 1157608 h 1297619"/>
              <a:gd name="connsiteX119" fmla="*/ 1159206 w 3228485"/>
              <a:gd name="connsiteY119" fmla="*/ 1160725 h 1297619"/>
              <a:gd name="connsiteX120" fmla="*/ 1168783 w 3228485"/>
              <a:gd name="connsiteY120" fmla="*/ 1161400 h 1297619"/>
              <a:gd name="connsiteX121" fmla="*/ 1178360 w 3228485"/>
              <a:gd name="connsiteY121" fmla="*/ 1159981 h 1297619"/>
              <a:gd name="connsiteX122" fmla="*/ 1183164 w 3228485"/>
              <a:gd name="connsiteY122" fmla="*/ 1160790 h 1297619"/>
              <a:gd name="connsiteX123" fmla="*/ 1187952 w 3228485"/>
              <a:gd name="connsiteY123" fmla="*/ 1163620 h 1297619"/>
              <a:gd name="connsiteX124" fmla="*/ 1192741 w 3228485"/>
              <a:gd name="connsiteY124" fmla="*/ 1168919 h 1297619"/>
              <a:gd name="connsiteX125" fmla="*/ 1202317 w 3228485"/>
              <a:gd name="connsiteY125" fmla="*/ 1186853 h 1297619"/>
              <a:gd name="connsiteX126" fmla="*/ 1221471 w 3228485"/>
              <a:gd name="connsiteY126" fmla="*/ 1237832 h 1297619"/>
              <a:gd name="connsiteX127" fmla="*/ 1235852 w 3228485"/>
              <a:gd name="connsiteY127" fmla="*/ 1272654 h 1297619"/>
              <a:gd name="connsiteX128" fmla="*/ 1245429 w 3228485"/>
              <a:gd name="connsiteY128" fmla="*/ 1289247 h 1297619"/>
              <a:gd name="connsiteX129" fmla="*/ 1255006 w 3228485"/>
              <a:gd name="connsiteY129" fmla="*/ 1297414 h 1297619"/>
              <a:gd name="connsiteX130" fmla="*/ 1259794 w 3228485"/>
              <a:gd name="connsiteY130" fmla="*/ 1297627 h 1297619"/>
              <a:gd name="connsiteX131" fmla="*/ 1264583 w 3228485"/>
              <a:gd name="connsiteY131" fmla="*/ 1295126 h 1297619"/>
              <a:gd name="connsiteX132" fmla="*/ 1274175 w 3228485"/>
              <a:gd name="connsiteY132" fmla="*/ 1282988 h 1297619"/>
              <a:gd name="connsiteX133" fmla="*/ 1302905 w 3228485"/>
              <a:gd name="connsiteY133" fmla="*/ 1234589 h 1297619"/>
              <a:gd name="connsiteX134" fmla="*/ 1312482 w 3228485"/>
              <a:gd name="connsiteY134" fmla="*/ 1226207 h 1297619"/>
              <a:gd name="connsiteX135" fmla="*/ 1331651 w 3228485"/>
              <a:gd name="connsiteY135" fmla="*/ 1212295 h 1297619"/>
              <a:gd name="connsiteX136" fmla="*/ 1341228 w 3228485"/>
              <a:gd name="connsiteY136" fmla="*/ 1199774 h 1297619"/>
              <a:gd name="connsiteX137" fmla="*/ 1350805 w 3228485"/>
              <a:gd name="connsiteY137" fmla="*/ 1181767 h 1297619"/>
              <a:gd name="connsiteX138" fmla="*/ 1384340 w 3228485"/>
              <a:gd name="connsiteY138" fmla="*/ 1108976 h 1297619"/>
              <a:gd name="connsiteX139" fmla="*/ 1403493 w 3228485"/>
              <a:gd name="connsiteY139" fmla="*/ 1078691 h 1297619"/>
              <a:gd name="connsiteX140" fmla="*/ 1413085 w 3228485"/>
              <a:gd name="connsiteY140" fmla="*/ 1055603 h 1297619"/>
              <a:gd name="connsiteX141" fmla="*/ 1437028 w 3228485"/>
              <a:gd name="connsiteY141" fmla="*/ 987683 h 1297619"/>
              <a:gd name="connsiteX142" fmla="*/ 1451393 w 3228485"/>
              <a:gd name="connsiteY142" fmla="*/ 961877 h 1297619"/>
              <a:gd name="connsiteX143" fmla="*/ 1465774 w 3228485"/>
              <a:gd name="connsiteY143" fmla="*/ 938076 h 1297619"/>
              <a:gd name="connsiteX144" fmla="*/ 1480139 w 3228485"/>
              <a:gd name="connsiteY144" fmla="*/ 905543 h 1297619"/>
              <a:gd name="connsiteX145" fmla="*/ 1499293 w 3228485"/>
              <a:gd name="connsiteY145" fmla="*/ 861690 h 1297619"/>
              <a:gd name="connsiteX146" fmla="*/ 1523250 w 3228485"/>
              <a:gd name="connsiteY146" fmla="*/ 816449 h 1297619"/>
              <a:gd name="connsiteX147" fmla="*/ 1532827 w 3228485"/>
              <a:gd name="connsiteY147" fmla="*/ 786715 h 1297619"/>
              <a:gd name="connsiteX148" fmla="*/ 1547208 w 3228485"/>
              <a:gd name="connsiteY148" fmla="*/ 723648 h 1297619"/>
              <a:gd name="connsiteX149" fmla="*/ 1580727 w 3228485"/>
              <a:gd name="connsiteY149" fmla="*/ 564050 h 1297619"/>
              <a:gd name="connsiteX150" fmla="*/ 1590304 w 3228485"/>
              <a:gd name="connsiteY150" fmla="*/ 532195 h 1297619"/>
              <a:gd name="connsiteX151" fmla="*/ 1599896 w 3228485"/>
              <a:gd name="connsiteY151" fmla="*/ 510348 h 1297619"/>
              <a:gd name="connsiteX152" fmla="*/ 1609473 w 3228485"/>
              <a:gd name="connsiteY152" fmla="*/ 498289 h 1297619"/>
              <a:gd name="connsiteX153" fmla="*/ 1614261 w 3228485"/>
              <a:gd name="connsiteY153" fmla="*/ 495995 h 1297619"/>
              <a:gd name="connsiteX154" fmla="*/ 1619050 w 3228485"/>
              <a:gd name="connsiteY154" fmla="*/ 496139 h 1297619"/>
              <a:gd name="connsiteX155" fmla="*/ 1623838 w 3228485"/>
              <a:gd name="connsiteY155" fmla="*/ 498650 h 1297619"/>
              <a:gd name="connsiteX156" fmla="*/ 1633415 w 3228485"/>
              <a:gd name="connsiteY156" fmla="*/ 509980 h 1297619"/>
              <a:gd name="connsiteX157" fmla="*/ 1671738 w 3228485"/>
              <a:gd name="connsiteY157" fmla="*/ 571074 h 1297619"/>
              <a:gd name="connsiteX158" fmla="*/ 1690907 w 3228485"/>
              <a:gd name="connsiteY158" fmla="*/ 594511 h 1297619"/>
              <a:gd name="connsiteX159" fmla="*/ 1700484 w 3228485"/>
              <a:gd name="connsiteY159" fmla="*/ 610980 h 1297619"/>
              <a:gd name="connsiteX160" fmla="*/ 1714849 w 3228485"/>
              <a:gd name="connsiteY160" fmla="*/ 642931 h 1297619"/>
              <a:gd name="connsiteX161" fmla="*/ 1743595 w 3228485"/>
              <a:gd name="connsiteY161" fmla="*/ 710074 h 1297619"/>
              <a:gd name="connsiteX162" fmla="*/ 1757960 w 3228485"/>
              <a:gd name="connsiteY162" fmla="*/ 736059 h 1297619"/>
              <a:gd name="connsiteX163" fmla="*/ 1767537 w 3228485"/>
              <a:gd name="connsiteY163" fmla="*/ 748734 h 1297619"/>
              <a:gd name="connsiteX164" fmla="*/ 1777129 w 3228485"/>
              <a:gd name="connsiteY164" fmla="*/ 755855 h 1297619"/>
              <a:gd name="connsiteX165" fmla="*/ 1786706 w 3228485"/>
              <a:gd name="connsiteY165" fmla="*/ 756476 h 1297619"/>
              <a:gd name="connsiteX166" fmla="*/ 1796283 w 3228485"/>
              <a:gd name="connsiteY166" fmla="*/ 750671 h 1297619"/>
              <a:gd name="connsiteX167" fmla="*/ 1805860 w 3228485"/>
              <a:gd name="connsiteY167" fmla="*/ 739512 h 1297619"/>
              <a:gd name="connsiteX168" fmla="*/ 1834606 w 3228485"/>
              <a:gd name="connsiteY168" fmla="*/ 699372 h 1297619"/>
              <a:gd name="connsiteX169" fmla="*/ 1844183 w 3228485"/>
              <a:gd name="connsiteY169" fmla="*/ 693919 h 1297619"/>
              <a:gd name="connsiteX170" fmla="*/ 1853760 w 3228485"/>
              <a:gd name="connsiteY170" fmla="*/ 693864 h 1297619"/>
              <a:gd name="connsiteX171" fmla="*/ 1872929 w 3228485"/>
              <a:gd name="connsiteY171" fmla="*/ 697993 h 1297619"/>
              <a:gd name="connsiteX172" fmla="*/ 1882506 w 3228485"/>
              <a:gd name="connsiteY172" fmla="*/ 695378 h 1297619"/>
              <a:gd name="connsiteX173" fmla="*/ 1892083 w 3228485"/>
              <a:gd name="connsiteY173" fmla="*/ 686580 h 1297619"/>
              <a:gd name="connsiteX174" fmla="*/ 1901660 w 3228485"/>
              <a:gd name="connsiteY174" fmla="*/ 671557 h 1297619"/>
              <a:gd name="connsiteX175" fmla="*/ 1939982 w 3228485"/>
              <a:gd name="connsiteY175" fmla="*/ 600266 h 1297619"/>
              <a:gd name="connsiteX176" fmla="*/ 1954348 w 3228485"/>
              <a:gd name="connsiteY176" fmla="*/ 583681 h 1297619"/>
              <a:gd name="connsiteX177" fmla="*/ 1963940 w 3228485"/>
              <a:gd name="connsiteY177" fmla="*/ 576850 h 1297619"/>
              <a:gd name="connsiteX178" fmla="*/ 1978305 w 3228485"/>
              <a:gd name="connsiteY178" fmla="*/ 571711 h 1297619"/>
              <a:gd name="connsiteX179" fmla="*/ 1997459 w 3228485"/>
              <a:gd name="connsiteY179" fmla="*/ 570498 h 1297619"/>
              <a:gd name="connsiteX180" fmla="*/ 2011840 w 3228485"/>
              <a:gd name="connsiteY180" fmla="*/ 573121 h 1297619"/>
              <a:gd name="connsiteX181" fmla="*/ 2021416 w 3228485"/>
              <a:gd name="connsiteY181" fmla="*/ 579006 h 1297619"/>
              <a:gd name="connsiteX182" fmla="*/ 2030993 w 3228485"/>
              <a:gd name="connsiteY182" fmla="*/ 590202 h 1297619"/>
              <a:gd name="connsiteX183" fmla="*/ 2040570 w 3228485"/>
              <a:gd name="connsiteY183" fmla="*/ 607666 h 1297619"/>
              <a:gd name="connsiteX184" fmla="*/ 2054951 w 3228485"/>
              <a:gd name="connsiteY184" fmla="*/ 643593 h 1297619"/>
              <a:gd name="connsiteX185" fmla="*/ 2078893 w 3228485"/>
              <a:gd name="connsiteY185" fmla="*/ 707225 h 1297619"/>
              <a:gd name="connsiteX186" fmla="*/ 2141173 w 3228485"/>
              <a:gd name="connsiteY186" fmla="*/ 846849 h 1297619"/>
              <a:gd name="connsiteX187" fmla="*/ 2150750 w 3228485"/>
              <a:gd name="connsiteY187" fmla="*/ 858867 h 1297619"/>
              <a:gd name="connsiteX188" fmla="*/ 2155539 w 3228485"/>
              <a:gd name="connsiteY188" fmla="*/ 861731 h 1297619"/>
              <a:gd name="connsiteX189" fmla="*/ 2160327 w 3228485"/>
              <a:gd name="connsiteY189" fmla="*/ 862624 h 1297619"/>
              <a:gd name="connsiteX190" fmla="*/ 2169904 w 3228485"/>
              <a:gd name="connsiteY190" fmla="*/ 859602 h 1297619"/>
              <a:gd name="connsiteX191" fmla="*/ 2184269 w 3228485"/>
              <a:gd name="connsiteY191" fmla="*/ 848528 h 1297619"/>
              <a:gd name="connsiteX192" fmla="*/ 2193862 w 3228485"/>
              <a:gd name="connsiteY192" fmla="*/ 841826 h 1297619"/>
              <a:gd name="connsiteX193" fmla="*/ 2203438 w 3228485"/>
              <a:gd name="connsiteY193" fmla="*/ 840000 h 1297619"/>
              <a:gd name="connsiteX194" fmla="*/ 2213015 w 3228485"/>
              <a:gd name="connsiteY194" fmla="*/ 843750 h 1297619"/>
              <a:gd name="connsiteX195" fmla="*/ 2222592 w 3228485"/>
              <a:gd name="connsiteY195" fmla="*/ 848286 h 1297619"/>
              <a:gd name="connsiteX196" fmla="*/ 2227381 w 3228485"/>
              <a:gd name="connsiteY196" fmla="*/ 848689 h 1297619"/>
              <a:gd name="connsiteX197" fmla="*/ 2232184 w 3228485"/>
              <a:gd name="connsiteY197" fmla="*/ 846983 h 1297619"/>
              <a:gd name="connsiteX198" fmla="*/ 2241761 w 3228485"/>
              <a:gd name="connsiteY198" fmla="*/ 836845 h 1297619"/>
              <a:gd name="connsiteX199" fmla="*/ 2256127 w 3228485"/>
              <a:gd name="connsiteY199" fmla="*/ 811181 h 1297619"/>
              <a:gd name="connsiteX200" fmla="*/ 2280084 w 3228485"/>
              <a:gd name="connsiteY200" fmla="*/ 767993 h 1297619"/>
              <a:gd name="connsiteX201" fmla="*/ 2347138 w 3228485"/>
              <a:gd name="connsiteY201" fmla="*/ 653858 h 1297619"/>
              <a:gd name="connsiteX202" fmla="*/ 2361503 w 3228485"/>
              <a:gd name="connsiteY202" fmla="*/ 632751 h 1297619"/>
              <a:gd name="connsiteX203" fmla="*/ 2371095 w 3228485"/>
              <a:gd name="connsiteY203" fmla="*/ 623087 h 1297619"/>
              <a:gd name="connsiteX204" fmla="*/ 2380672 w 3228485"/>
              <a:gd name="connsiteY204" fmla="*/ 618576 h 1297619"/>
              <a:gd name="connsiteX205" fmla="*/ 2395038 w 3228485"/>
              <a:gd name="connsiteY205" fmla="*/ 618175 h 1297619"/>
              <a:gd name="connsiteX206" fmla="*/ 2423783 w 3228485"/>
              <a:gd name="connsiteY206" fmla="*/ 619482 h 1297619"/>
              <a:gd name="connsiteX207" fmla="*/ 2438149 w 3228485"/>
              <a:gd name="connsiteY207" fmla="*/ 616473 h 1297619"/>
              <a:gd name="connsiteX208" fmla="*/ 2452514 w 3228485"/>
              <a:gd name="connsiteY208" fmla="*/ 609064 h 1297619"/>
              <a:gd name="connsiteX209" fmla="*/ 2466895 w 3228485"/>
              <a:gd name="connsiteY209" fmla="*/ 597865 h 1297619"/>
              <a:gd name="connsiteX210" fmla="*/ 2495626 w 3228485"/>
              <a:gd name="connsiteY210" fmla="*/ 570905 h 1297619"/>
              <a:gd name="connsiteX211" fmla="*/ 2505202 w 3228485"/>
              <a:gd name="connsiteY211" fmla="*/ 566888 h 1297619"/>
              <a:gd name="connsiteX212" fmla="*/ 2514794 w 3228485"/>
              <a:gd name="connsiteY212" fmla="*/ 565614 h 1297619"/>
              <a:gd name="connsiteX213" fmla="*/ 2524371 w 3228485"/>
              <a:gd name="connsiteY213" fmla="*/ 566802 h 1297619"/>
              <a:gd name="connsiteX214" fmla="*/ 2538737 w 3228485"/>
              <a:gd name="connsiteY214" fmla="*/ 572546 h 1297619"/>
              <a:gd name="connsiteX215" fmla="*/ 2553117 w 3228485"/>
              <a:gd name="connsiteY215" fmla="*/ 578603 h 1297619"/>
              <a:gd name="connsiteX216" fmla="*/ 2562694 w 3228485"/>
              <a:gd name="connsiteY216" fmla="*/ 580146 h 1297619"/>
              <a:gd name="connsiteX217" fmla="*/ 2577060 w 3228485"/>
              <a:gd name="connsiteY217" fmla="*/ 578405 h 1297619"/>
              <a:gd name="connsiteX218" fmla="*/ 2610594 w 3228485"/>
              <a:gd name="connsiteY218" fmla="*/ 567716 h 1297619"/>
              <a:gd name="connsiteX219" fmla="*/ 2624959 w 3228485"/>
              <a:gd name="connsiteY219" fmla="*/ 562257 h 1297619"/>
              <a:gd name="connsiteX220" fmla="*/ 2634536 w 3228485"/>
              <a:gd name="connsiteY220" fmla="*/ 555537 h 1297619"/>
              <a:gd name="connsiteX221" fmla="*/ 2644128 w 3228485"/>
              <a:gd name="connsiteY221" fmla="*/ 544826 h 1297619"/>
              <a:gd name="connsiteX222" fmla="*/ 2658494 w 3228485"/>
              <a:gd name="connsiteY222" fmla="*/ 522565 h 1297619"/>
              <a:gd name="connsiteX223" fmla="*/ 2696816 w 3228485"/>
              <a:gd name="connsiteY223" fmla="*/ 459260 h 1297619"/>
              <a:gd name="connsiteX224" fmla="*/ 2725547 w 3228485"/>
              <a:gd name="connsiteY224" fmla="*/ 415761 h 1297619"/>
              <a:gd name="connsiteX225" fmla="*/ 2735124 w 3228485"/>
              <a:gd name="connsiteY225" fmla="*/ 406996 h 1297619"/>
              <a:gd name="connsiteX226" fmla="*/ 2759082 w 3228485"/>
              <a:gd name="connsiteY226" fmla="*/ 388603 h 1297619"/>
              <a:gd name="connsiteX227" fmla="*/ 2773447 w 3228485"/>
              <a:gd name="connsiteY227" fmla="*/ 368329 h 1297619"/>
              <a:gd name="connsiteX228" fmla="*/ 2783039 w 3228485"/>
              <a:gd name="connsiteY228" fmla="*/ 355293 h 1297619"/>
              <a:gd name="connsiteX229" fmla="*/ 2792616 w 3228485"/>
              <a:gd name="connsiteY229" fmla="*/ 348181 h 1297619"/>
              <a:gd name="connsiteX230" fmla="*/ 2802193 w 3228485"/>
              <a:gd name="connsiteY230" fmla="*/ 347215 h 1297619"/>
              <a:gd name="connsiteX231" fmla="*/ 2816558 w 3228485"/>
              <a:gd name="connsiteY231" fmla="*/ 351771 h 1297619"/>
              <a:gd name="connsiteX232" fmla="*/ 2835727 w 3228485"/>
              <a:gd name="connsiteY232" fmla="*/ 362721 h 1297619"/>
              <a:gd name="connsiteX233" fmla="*/ 2850093 w 3228485"/>
              <a:gd name="connsiteY233" fmla="*/ 368787 h 1297619"/>
              <a:gd name="connsiteX234" fmla="*/ 2859670 w 3228485"/>
              <a:gd name="connsiteY234" fmla="*/ 368938 h 1297619"/>
              <a:gd name="connsiteX235" fmla="*/ 2874050 w 3228485"/>
              <a:gd name="connsiteY235" fmla="*/ 364900 h 1297619"/>
              <a:gd name="connsiteX236" fmla="*/ 2888415 w 3228485"/>
              <a:gd name="connsiteY236" fmla="*/ 357473 h 1297619"/>
              <a:gd name="connsiteX237" fmla="*/ 2897992 w 3228485"/>
              <a:gd name="connsiteY237" fmla="*/ 349426 h 1297619"/>
              <a:gd name="connsiteX238" fmla="*/ 2912358 w 3228485"/>
              <a:gd name="connsiteY238" fmla="*/ 331804 h 1297619"/>
              <a:gd name="connsiteX239" fmla="*/ 2931527 w 3228485"/>
              <a:gd name="connsiteY239" fmla="*/ 301268 h 1297619"/>
              <a:gd name="connsiteX240" fmla="*/ 2950681 w 3228485"/>
              <a:gd name="connsiteY240" fmla="*/ 270714 h 1297619"/>
              <a:gd name="connsiteX241" fmla="*/ 2960257 w 3228485"/>
              <a:gd name="connsiteY241" fmla="*/ 261688 h 1297619"/>
              <a:gd name="connsiteX242" fmla="*/ 2969850 w 3228485"/>
              <a:gd name="connsiteY242" fmla="*/ 258634 h 1297619"/>
              <a:gd name="connsiteX243" fmla="*/ 2979426 w 3228485"/>
              <a:gd name="connsiteY243" fmla="*/ 261280 h 1297619"/>
              <a:gd name="connsiteX244" fmla="*/ 2989003 w 3228485"/>
              <a:gd name="connsiteY244" fmla="*/ 269329 h 1297619"/>
              <a:gd name="connsiteX245" fmla="*/ 2998580 w 3228485"/>
              <a:gd name="connsiteY245" fmla="*/ 282346 h 1297619"/>
              <a:gd name="connsiteX246" fmla="*/ 3012961 w 3228485"/>
              <a:gd name="connsiteY246" fmla="*/ 308727 h 1297619"/>
              <a:gd name="connsiteX247" fmla="*/ 3032115 w 3228485"/>
              <a:gd name="connsiteY247" fmla="*/ 351953 h 1297619"/>
              <a:gd name="connsiteX248" fmla="*/ 3060860 w 3228485"/>
              <a:gd name="connsiteY248" fmla="*/ 428347 h 1297619"/>
              <a:gd name="connsiteX249" fmla="*/ 3080014 w 3228485"/>
              <a:gd name="connsiteY249" fmla="*/ 475873 h 1297619"/>
              <a:gd name="connsiteX250" fmla="*/ 3089591 w 3228485"/>
              <a:gd name="connsiteY250" fmla="*/ 493088 h 1297619"/>
              <a:gd name="connsiteX251" fmla="*/ 3099168 w 3228485"/>
              <a:gd name="connsiteY251" fmla="*/ 503706 h 1297619"/>
              <a:gd name="connsiteX252" fmla="*/ 3108760 w 3228485"/>
              <a:gd name="connsiteY252" fmla="*/ 507410 h 1297619"/>
              <a:gd name="connsiteX253" fmla="*/ 3118337 w 3228485"/>
              <a:gd name="connsiteY253" fmla="*/ 504723 h 1297619"/>
              <a:gd name="connsiteX254" fmla="*/ 3127914 w 3228485"/>
              <a:gd name="connsiteY254" fmla="*/ 496693 h 1297619"/>
              <a:gd name="connsiteX255" fmla="*/ 3142279 w 3228485"/>
              <a:gd name="connsiteY255" fmla="*/ 478359 h 1297619"/>
              <a:gd name="connsiteX256" fmla="*/ 3166237 w 3228485"/>
              <a:gd name="connsiteY256" fmla="*/ 441728 h 1297619"/>
              <a:gd name="connsiteX257" fmla="*/ 3209348 w 3228485"/>
              <a:gd name="connsiteY257" fmla="*/ 369904 h 1297619"/>
              <a:gd name="connsiteX258" fmla="*/ 3223714 w 3228485"/>
              <a:gd name="connsiteY258" fmla="*/ 355755 h 1297619"/>
              <a:gd name="connsiteX259" fmla="*/ 3228502 w 3228485"/>
              <a:gd name="connsiteY259" fmla="*/ 352347 h 1297619"/>
              <a:gd name="connsiteX260" fmla="*/ 3228502 w 3228485"/>
              <a:gd name="connsiteY260" fmla="*/ 352347 h 12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3228485" h="1297619">
                <a:moveTo>
                  <a:pt x="16" y="518561"/>
                </a:moveTo>
                <a:lnTo>
                  <a:pt x="62287" y="518069"/>
                </a:lnTo>
                <a:lnTo>
                  <a:pt x="71867" y="520646"/>
                </a:lnTo>
                <a:lnTo>
                  <a:pt x="81447" y="523654"/>
                </a:lnTo>
                <a:lnTo>
                  <a:pt x="86237" y="521708"/>
                </a:lnTo>
                <a:lnTo>
                  <a:pt x="91027" y="514796"/>
                </a:lnTo>
                <a:lnTo>
                  <a:pt x="95817" y="501447"/>
                </a:lnTo>
                <a:lnTo>
                  <a:pt x="105397" y="457666"/>
                </a:lnTo>
                <a:lnTo>
                  <a:pt x="114977" y="417558"/>
                </a:lnTo>
                <a:lnTo>
                  <a:pt x="119767" y="414409"/>
                </a:lnTo>
                <a:lnTo>
                  <a:pt x="124557" y="430205"/>
                </a:lnTo>
                <a:lnTo>
                  <a:pt x="129348" y="467406"/>
                </a:lnTo>
                <a:lnTo>
                  <a:pt x="138928" y="597790"/>
                </a:lnTo>
                <a:lnTo>
                  <a:pt x="153298" y="827371"/>
                </a:lnTo>
                <a:lnTo>
                  <a:pt x="158088" y="879900"/>
                </a:lnTo>
                <a:lnTo>
                  <a:pt x="162878" y="910396"/>
                </a:lnTo>
                <a:lnTo>
                  <a:pt x="167668" y="916338"/>
                </a:lnTo>
                <a:lnTo>
                  <a:pt x="172458" y="897968"/>
                </a:lnTo>
                <a:lnTo>
                  <a:pt x="177248" y="857402"/>
                </a:lnTo>
                <a:lnTo>
                  <a:pt x="186828" y="723695"/>
                </a:lnTo>
                <a:lnTo>
                  <a:pt x="215568" y="241705"/>
                </a:lnTo>
                <a:lnTo>
                  <a:pt x="225148" y="133689"/>
                </a:lnTo>
                <a:lnTo>
                  <a:pt x="234729" y="60315"/>
                </a:lnTo>
                <a:lnTo>
                  <a:pt x="244309" y="19058"/>
                </a:lnTo>
                <a:lnTo>
                  <a:pt x="249099" y="8718"/>
                </a:lnTo>
                <a:lnTo>
                  <a:pt x="253889" y="3373"/>
                </a:lnTo>
                <a:lnTo>
                  <a:pt x="263469" y="356"/>
                </a:lnTo>
                <a:lnTo>
                  <a:pt x="277839" y="7"/>
                </a:lnTo>
                <a:lnTo>
                  <a:pt x="282629" y="3979"/>
                </a:lnTo>
                <a:lnTo>
                  <a:pt x="287419" y="13602"/>
                </a:lnTo>
                <a:lnTo>
                  <a:pt x="292209" y="31208"/>
                </a:lnTo>
                <a:lnTo>
                  <a:pt x="296999" y="58386"/>
                </a:lnTo>
                <a:lnTo>
                  <a:pt x="306579" y="140280"/>
                </a:lnTo>
                <a:lnTo>
                  <a:pt x="320949" y="286692"/>
                </a:lnTo>
                <a:lnTo>
                  <a:pt x="325739" y="322096"/>
                </a:lnTo>
                <a:lnTo>
                  <a:pt x="330529" y="343064"/>
                </a:lnTo>
                <a:lnTo>
                  <a:pt x="335320" y="347686"/>
                </a:lnTo>
                <a:lnTo>
                  <a:pt x="340110" y="336598"/>
                </a:lnTo>
                <a:lnTo>
                  <a:pt x="359270" y="243796"/>
                </a:lnTo>
                <a:lnTo>
                  <a:pt x="364060" y="241165"/>
                </a:lnTo>
                <a:lnTo>
                  <a:pt x="368850" y="254573"/>
                </a:lnTo>
                <a:lnTo>
                  <a:pt x="373640" y="282874"/>
                </a:lnTo>
                <a:lnTo>
                  <a:pt x="383220" y="369008"/>
                </a:lnTo>
                <a:lnTo>
                  <a:pt x="402380" y="553893"/>
                </a:lnTo>
                <a:lnTo>
                  <a:pt x="411960" y="624054"/>
                </a:lnTo>
                <a:lnTo>
                  <a:pt x="421540" y="676157"/>
                </a:lnTo>
                <a:lnTo>
                  <a:pt x="431120" y="710689"/>
                </a:lnTo>
                <a:lnTo>
                  <a:pt x="440701" y="732251"/>
                </a:lnTo>
                <a:lnTo>
                  <a:pt x="459861" y="767750"/>
                </a:lnTo>
                <a:lnTo>
                  <a:pt x="493391" y="837818"/>
                </a:lnTo>
                <a:lnTo>
                  <a:pt x="502971" y="858663"/>
                </a:lnTo>
                <a:lnTo>
                  <a:pt x="517341" y="899527"/>
                </a:lnTo>
                <a:lnTo>
                  <a:pt x="531710" y="939600"/>
                </a:lnTo>
                <a:lnTo>
                  <a:pt x="541292" y="955949"/>
                </a:lnTo>
                <a:lnTo>
                  <a:pt x="550872" y="963035"/>
                </a:lnTo>
                <a:lnTo>
                  <a:pt x="565242" y="968391"/>
                </a:lnTo>
                <a:lnTo>
                  <a:pt x="574822" y="976791"/>
                </a:lnTo>
                <a:lnTo>
                  <a:pt x="589192" y="992459"/>
                </a:lnTo>
                <a:lnTo>
                  <a:pt x="593982" y="994229"/>
                </a:lnTo>
                <a:lnTo>
                  <a:pt x="598772" y="992558"/>
                </a:lnTo>
                <a:lnTo>
                  <a:pt x="603562" y="987044"/>
                </a:lnTo>
                <a:lnTo>
                  <a:pt x="613142" y="965538"/>
                </a:lnTo>
                <a:lnTo>
                  <a:pt x="627511" y="915683"/>
                </a:lnTo>
                <a:lnTo>
                  <a:pt x="661043" y="782708"/>
                </a:lnTo>
                <a:lnTo>
                  <a:pt x="665833" y="772749"/>
                </a:lnTo>
                <a:lnTo>
                  <a:pt x="670623" y="767485"/>
                </a:lnTo>
                <a:lnTo>
                  <a:pt x="675413" y="767115"/>
                </a:lnTo>
                <a:lnTo>
                  <a:pt x="680203" y="771592"/>
                </a:lnTo>
                <a:lnTo>
                  <a:pt x="684993" y="780622"/>
                </a:lnTo>
                <a:lnTo>
                  <a:pt x="694573" y="809428"/>
                </a:lnTo>
                <a:lnTo>
                  <a:pt x="713733" y="876017"/>
                </a:lnTo>
                <a:lnTo>
                  <a:pt x="718523" y="886271"/>
                </a:lnTo>
                <a:lnTo>
                  <a:pt x="723313" y="891496"/>
                </a:lnTo>
                <a:lnTo>
                  <a:pt x="728102" y="891130"/>
                </a:lnTo>
                <a:lnTo>
                  <a:pt x="732892" y="885439"/>
                </a:lnTo>
                <a:lnTo>
                  <a:pt x="742474" y="863466"/>
                </a:lnTo>
                <a:lnTo>
                  <a:pt x="752054" y="843334"/>
                </a:lnTo>
                <a:lnTo>
                  <a:pt x="756844" y="840864"/>
                </a:lnTo>
                <a:lnTo>
                  <a:pt x="761634" y="846180"/>
                </a:lnTo>
                <a:lnTo>
                  <a:pt x="766424" y="859925"/>
                </a:lnTo>
                <a:lnTo>
                  <a:pt x="776004" y="908423"/>
                </a:lnTo>
                <a:lnTo>
                  <a:pt x="790374" y="989274"/>
                </a:lnTo>
                <a:lnTo>
                  <a:pt x="795162" y="1004559"/>
                </a:lnTo>
                <a:lnTo>
                  <a:pt x="799950" y="1010307"/>
                </a:lnTo>
                <a:lnTo>
                  <a:pt x="804739" y="1006222"/>
                </a:lnTo>
                <a:lnTo>
                  <a:pt x="809527" y="993640"/>
                </a:lnTo>
                <a:lnTo>
                  <a:pt x="828696" y="921648"/>
                </a:lnTo>
                <a:lnTo>
                  <a:pt x="833485" y="915823"/>
                </a:lnTo>
                <a:lnTo>
                  <a:pt x="838273" y="919726"/>
                </a:lnTo>
                <a:lnTo>
                  <a:pt x="843062" y="933481"/>
                </a:lnTo>
                <a:lnTo>
                  <a:pt x="852639" y="985118"/>
                </a:lnTo>
                <a:lnTo>
                  <a:pt x="881385" y="1177952"/>
                </a:lnTo>
                <a:lnTo>
                  <a:pt x="895750" y="1247530"/>
                </a:lnTo>
                <a:lnTo>
                  <a:pt x="905342" y="1273836"/>
                </a:lnTo>
                <a:lnTo>
                  <a:pt x="910131" y="1277776"/>
                </a:lnTo>
                <a:lnTo>
                  <a:pt x="914919" y="1274578"/>
                </a:lnTo>
                <a:lnTo>
                  <a:pt x="919707" y="1264501"/>
                </a:lnTo>
                <a:lnTo>
                  <a:pt x="929284" y="1228649"/>
                </a:lnTo>
                <a:lnTo>
                  <a:pt x="943650" y="1168161"/>
                </a:lnTo>
                <a:lnTo>
                  <a:pt x="953242" y="1144117"/>
                </a:lnTo>
                <a:lnTo>
                  <a:pt x="972396" y="1118096"/>
                </a:lnTo>
                <a:lnTo>
                  <a:pt x="981973" y="1088666"/>
                </a:lnTo>
                <a:lnTo>
                  <a:pt x="1001141" y="1010371"/>
                </a:lnTo>
                <a:lnTo>
                  <a:pt x="1005930" y="1000168"/>
                </a:lnTo>
                <a:lnTo>
                  <a:pt x="1010718" y="996722"/>
                </a:lnTo>
                <a:lnTo>
                  <a:pt x="1015507" y="999477"/>
                </a:lnTo>
                <a:lnTo>
                  <a:pt x="1025084" y="1016435"/>
                </a:lnTo>
                <a:lnTo>
                  <a:pt x="1034661" y="1034219"/>
                </a:lnTo>
                <a:lnTo>
                  <a:pt x="1039449" y="1039188"/>
                </a:lnTo>
                <a:lnTo>
                  <a:pt x="1044253" y="1040689"/>
                </a:lnTo>
                <a:lnTo>
                  <a:pt x="1049041" y="1039027"/>
                </a:lnTo>
                <a:lnTo>
                  <a:pt x="1072984" y="1020496"/>
                </a:lnTo>
                <a:lnTo>
                  <a:pt x="1077772" y="1021417"/>
                </a:lnTo>
                <a:lnTo>
                  <a:pt x="1087349" y="1029121"/>
                </a:lnTo>
                <a:lnTo>
                  <a:pt x="1101729" y="1048066"/>
                </a:lnTo>
                <a:lnTo>
                  <a:pt x="1116095" y="1073369"/>
                </a:lnTo>
                <a:lnTo>
                  <a:pt x="1130460" y="1109111"/>
                </a:lnTo>
                <a:lnTo>
                  <a:pt x="1144841" y="1144029"/>
                </a:lnTo>
                <a:lnTo>
                  <a:pt x="1154418" y="1157608"/>
                </a:lnTo>
                <a:lnTo>
                  <a:pt x="1159206" y="1160725"/>
                </a:lnTo>
                <a:lnTo>
                  <a:pt x="1168783" y="1161400"/>
                </a:lnTo>
                <a:lnTo>
                  <a:pt x="1178360" y="1159981"/>
                </a:lnTo>
                <a:lnTo>
                  <a:pt x="1183164" y="1160790"/>
                </a:lnTo>
                <a:lnTo>
                  <a:pt x="1187952" y="1163620"/>
                </a:lnTo>
                <a:lnTo>
                  <a:pt x="1192741" y="1168919"/>
                </a:lnTo>
                <a:lnTo>
                  <a:pt x="1202317" y="1186853"/>
                </a:lnTo>
                <a:lnTo>
                  <a:pt x="1221471" y="1237832"/>
                </a:lnTo>
                <a:lnTo>
                  <a:pt x="1235852" y="1272654"/>
                </a:lnTo>
                <a:lnTo>
                  <a:pt x="1245429" y="1289247"/>
                </a:lnTo>
                <a:lnTo>
                  <a:pt x="1255006" y="1297414"/>
                </a:lnTo>
                <a:lnTo>
                  <a:pt x="1259794" y="1297627"/>
                </a:lnTo>
                <a:lnTo>
                  <a:pt x="1264583" y="1295126"/>
                </a:lnTo>
                <a:lnTo>
                  <a:pt x="1274175" y="1282988"/>
                </a:lnTo>
                <a:lnTo>
                  <a:pt x="1302905" y="1234589"/>
                </a:lnTo>
                <a:lnTo>
                  <a:pt x="1312482" y="1226207"/>
                </a:lnTo>
                <a:lnTo>
                  <a:pt x="1331651" y="1212295"/>
                </a:lnTo>
                <a:lnTo>
                  <a:pt x="1341228" y="1199774"/>
                </a:lnTo>
                <a:lnTo>
                  <a:pt x="1350805" y="1181767"/>
                </a:lnTo>
                <a:lnTo>
                  <a:pt x="1384340" y="1108976"/>
                </a:lnTo>
                <a:lnTo>
                  <a:pt x="1403493" y="1078691"/>
                </a:lnTo>
                <a:lnTo>
                  <a:pt x="1413085" y="1055603"/>
                </a:lnTo>
                <a:lnTo>
                  <a:pt x="1437028" y="987683"/>
                </a:lnTo>
                <a:lnTo>
                  <a:pt x="1451393" y="961877"/>
                </a:lnTo>
                <a:lnTo>
                  <a:pt x="1465774" y="938076"/>
                </a:lnTo>
                <a:lnTo>
                  <a:pt x="1480139" y="905543"/>
                </a:lnTo>
                <a:lnTo>
                  <a:pt x="1499293" y="861690"/>
                </a:lnTo>
                <a:lnTo>
                  <a:pt x="1523250" y="816449"/>
                </a:lnTo>
                <a:lnTo>
                  <a:pt x="1532827" y="786715"/>
                </a:lnTo>
                <a:lnTo>
                  <a:pt x="1547208" y="723648"/>
                </a:lnTo>
                <a:lnTo>
                  <a:pt x="1580727" y="564050"/>
                </a:lnTo>
                <a:lnTo>
                  <a:pt x="1590304" y="532195"/>
                </a:lnTo>
                <a:lnTo>
                  <a:pt x="1599896" y="510348"/>
                </a:lnTo>
                <a:lnTo>
                  <a:pt x="1609473" y="498289"/>
                </a:lnTo>
                <a:lnTo>
                  <a:pt x="1614261" y="495995"/>
                </a:lnTo>
                <a:lnTo>
                  <a:pt x="1619050" y="496139"/>
                </a:lnTo>
                <a:lnTo>
                  <a:pt x="1623838" y="498650"/>
                </a:lnTo>
                <a:lnTo>
                  <a:pt x="1633415" y="509980"/>
                </a:lnTo>
                <a:lnTo>
                  <a:pt x="1671738" y="571074"/>
                </a:lnTo>
                <a:lnTo>
                  <a:pt x="1690907" y="594511"/>
                </a:lnTo>
                <a:lnTo>
                  <a:pt x="1700484" y="610980"/>
                </a:lnTo>
                <a:lnTo>
                  <a:pt x="1714849" y="642931"/>
                </a:lnTo>
                <a:lnTo>
                  <a:pt x="1743595" y="710074"/>
                </a:lnTo>
                <a:lnTo>
                  <a:pt x="1757960" y="736059"/>
                </a:lnTo>
                <a:lnTo>
                  <a:pt x="1767537" y="748734"/>
                </a:lnTo>
                <a:lnTo>
                  <a:pt x="1777129" y="755855"/>
                </a:lnTo>
                <a:lnTo>
                  <a:pt x="1786706" y="756476"/>
                </a:lnTo>
                <a:lnTo>
                  <a:pt x="1796283" y="750671"/>
                </a:lnTo>
                <a:lnTo>
                  <a:pt x="1805860" y="739512"/>
                </a:lnTo>
                <a:lnTo>
                  <a:pt x="1834606" y="699372"/>
                </a:lnTo>
                <a:lnTo>
                  <a:pt x="1844183" y="693919"/>
                </a:lnTo>
                <a:lnTo>
                  <a:pt x="1853760" y="693864"/>
                </a:lnTo>
                <a:lnTo>
                  <a:pt x="1872929" y="697993"/>
                </a:lnTo>
                <a:lnTo>
                  <a:pt x="1882506" y="695378"/>
                </a:lnTo>
                <a:lnTo>
                  <a:pt x="1892083" y="686580"/>
                </a:lnTo>
                <a:lnTo>
                  <a:pt x="1901660" y="671557"/>
                </a:lnTo>
                <a:lnTo>
                  <a:pt x="1939982" y="600266"/>
                </a:lnTo>
                <a:lnTo>
                  <a:pt x="1954348" y="583681"/>
                </a:lnTo>
                <a:lnTo>
                  <a:pt x="1963940" y="576850"/>
                </a:lnTo>
                <a:lnTo>
                  <a:pt x="1978305" y="571711"/>
                </a:lnTo>
                <a:lnTo>
                  <a:pt x="1997459" y="570498"/>
                </a:lnTo>
                <a:lnTo>
                  <a:pt x="2011840" y="573121"/>
                </a:lnTo>
                <a:lnTo>
                  <a:pt x="2021416" y="579006"/>
                </a:lnTo>
                <a:lnTo>
                  <a:pt x="2030993" y="590202"/>
                </a:lnTo>
                <a:lnTo>
                  <a:pt x="2040570" y="607666"/>
                </a:lnTo>
                <a:lnTo>
                  <a:pt x="2054951" y="643593"/>
                </a:lnTo>
                <a:lnTo>
                  <a:pt x="2078893" y="707225"/>
                </a:lnTo>
                <a:lnTo>
                  <a:pt x="2141173" y="846849"/>
                </a:lnTo>
                <a:lnTo>
                  <a:pt x="2150750" y="858867"/>
                </a:lnTo>
                <a:lnTo>
                  <a:pt x="2155539" y="861731"/>
                </a:lnTo>
                <a:lnTo>
                  <a:pt x="2160327" y="862624"/>
                </a:lnTo>
                <a:lnTo>
                  <a:pt x="2169904" y="859602"/>
                </a:lnTo>
                <a:lnTo>
                  <a:pt x="2184269" y="848528"/>
                </a:lnTo>
                <a:lnTo>
                  <a:pt x="2193862" y="841826"/>
                </a:lnTo>
                <a:lnTo>
                  <a:pt x="2203438" y="840000"/>
                </a:lnTo>
                <a:lnTo>
                  <a:pt x="2213015" y="843750"/>
                </a:lnTo>
                <a:lnTo>
                  <a:pt x="2222592" y="848286"/>
                </a:lnTo>
                <a:lnTo>
                  <a:pt x="2227381" y="848689"/>
                </a:lnTo>
                <a:lnTo>
                  <a:pt x="2232184" y="846983"/>
                </a:lnTo>
                <a:lnTo>
                  <a:pt x="2241761" y="836845"/>
                </a:lnTo>
                <a:lnTo>
                  <a:pt x="2256127" y="811181"/>
                </a:lnTo>
                <a:lnTo>
                  <a:pt x="2280084" y="767993"/>
                </a:lnTo>
                <a:lnTo>
                  <a:pt x="2347138" y="653858"/>
                </a:lnTo>
                <a:lnTo>
                  <a:pt x="2361503" y="632751"/>
                </a:lnTo>
                <a:lnTo>
                  <a:pt x="2371095" y="623087"/>
                </a:lnTo>
                <a:lnTo>
                  <a:pt x="2380672" y="618576"/>
                </a:lnTo>
                <a:lnTo>
                  <a:pt x="2395038" y="618175"/>
                </a:lnTo>
                <a:lnTo>
                  <a:pt x="2423783" y="619482"/>
                </a:lnTo>
                <a:lnTo>
                  <a:pt x="2438149" y="616473"/>
                </a:lnTo>
                <a:lnTo>
                  <a:pt x="2452514" y="609064"/>
                </a:lnTo>
                <a:lnTo>
                  <a:pt x="2466895" y="597865"/>
                </a:lnTo>
                <a:lnTo>
                  <a:pt x="2495626" y="570905"/>
                </a:lnTo>
                <a:lnTo>
                  <a:pt x="2505202" y="566888"/>
                </a:lnTo>
                <a:lnTo>
                  <a:pt x="2514794" y="565614"/>
                </a:lnTo>
                <a:lnTo>
                  <a:pt x="2524371" y="566802"/>
                </a:lnTo>
                <a:lnTo>
                  <a:pt x="2538737" y="572546"/>
                </a:lnTo>
                <a:lnTo>
                  <a:pt x="2553117" y="578603"/>
                </a:lnTo>
                <a:lnTo>
                  <a:pt x="2562694" y="580146"/>
                </a:lnTo>
                <a:lnTo>
                  <a:pt x="2577060" y="578405"/>
                </a:lnTo>
                <a:lnTo>
                  <a:pt x="2610594" y="567716"/>
                </a:lnTo>
                <a:lnTo>
                  <a:pt x="2624959" y="562257"/>
                </a:lnTo>
                <a:lnTo>
                  <a:pt x="2634536" y="555537"/>
                </a:lnTo>
                <a:lnTo>
                  <a:pt x="2644128" y="544826"/>
                </a:lnTo>
                <a:lnTo>
                  <a:pt x="2658494" y="522565"/>
                </a:lnTo>
                <a:lnTo>
                  <a:pt x="2696816" y="459260"/>
                </a:lnTo>
                <a:lnTo>
                  <a:pt x="2725547" y="415761"/>
                </a:lnTo>
                <a:lnTo>
                  <a:pt x="2735124" y="406996"/>
                </a:lnTo>
                <a:lnTo>
                  <a:pt x="2759082" y="388603"/>
                </a:lnTo>
                <a:lnTo>
                  <a:pt x="2773447" y="368329"/>
                </a:lnTo>
                <a:lnTo>
                  <a:pt x="2783039" y="355293"/>
                </a:lnTo>
                <a:lnTo>
                  <a:pt x="2792616" y="348181"/>
                </a:lnTo>
                <a:lnTo>
                  <a:pt x="2802193" y="347215"/>
                </a:lnTo>
                <a:lnTo>
                  <a:pt x="2816558" y="351771"/>
                </a:lnTo>
                <a:lnTo>
                  <a:pt x="2835727" y="362721"/>
                </a:lnTo>
                <a:lnTo>
                  <a:pt x="2850093" y="368787"/>
                </a:lnTo>
                <a:lnTo>
                  <a:pt x="2859670" y="368938"/>
                </a:lnTo>
                <a:lnTo>
                  <a:pt x="2874050" y="364900"/>
                </a:lnTo>
                <a:lnTo>
                  <a:pt x="2888415" y="357473"/>
                </a:lnTo>
                <a:lnTo>
                  <a:pt x="2897992" y="349426"/>
                </a:lnTo>
                <a:lnTo>
                  <a:pt x="2912358" y="331804"/>
                </a:lnTo>
                <a:lnTo>
                  <a:pt x="2931527" y="301268"/>
                </a:lnTo>
                <a:lnTo>
                  <a:pt x="2950681" y="270714"/>
                </a:lnTo>
                <a:lnTo>
                  <a:pt x="2960257" y="261688"/>
                </a:lnTo>
                <a:lnTo>
                  <a:pt x="2969850" y="258634"/>
                </a:lnTo>
                <a:lnTo>
                  <a:pt x="2979426" y="261280"/>
                </a:lnTo>
                <a:lnTo>
                  <a:pt x="2989003" y="269329"/>
                </a:lnTo>
                <a:lnTo>
                  <a:pt x="2998580" y="282346"/>
                </a:lnTo>
                <a:lnTo>
                  <a:pt x="3012961" y="308727"/>
                </a:lnTo>
                <a:lnTo>
                  <a:pt x="3032115" y="351953"/>
                </a:lnTo>
                <a:lnTo>
                  <a:pt x="3060860" y="428347"/>
                </a:lnTo>
                <a:lnTo>
                  <a:pt x="3080014" y="475873"/>
                </a:lnTo>
                <a:lnTo>
                  <a:pt x="3089591" y="493088"/>
                </a:lnTo>
                <a:lnTo>
                  <a:pt x="3099168" y="503706"/>
                </a:lnTo>
                <a:lnTo>
                  <a:pt x="3108760" y="507410"/>
                </a:lnTo>
                <a:lnTo>
                  <a:pt x="3118337" y="504723"/>
                </a:lnTo>
                <a:lnTo>
                  <a:pt x="3127914" y="496693"/>
                </a:lnTo>
                <a:lnTo>
                  <a:pt x="3142279" y="478359"/>
                </a:lnTo>
                <a:lnTo>
                  <a:pt x="3166237" y="441728"/>
                </a:lnTo>
                <a:lnTo>
                  <a:pt x="3209348" y="369904"/>
                </a:lnTo>
                <a:lnTo>
                  <a:pt x="3223714" y="355755"/>
                </a:lnTo>
                <a:lnTo>
                  <a:pt x="3228502" y="352347"/>
                </a:lnTo>
                <a:lnTo>
                  <a:pt x="3228502" y="352347"/>
                </a:lnTo>
              </a:path>
            </a:pathLst>
          </a:custGeom>
          <a:noFill/>
          <a:ln w="22731" cap="sq">
            <a:solidFill>
              <a:srgbClr val="00B7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58D2CEF-D045-8F0F-4B9E-9FA652DD8DFC}"/>
              </a:ext>
            </a:extLst>
          </p:cNvPr>
          <p:cNvSpPr/>
          <p:nvPr/>
        </p:nvSpPr>
        <p:spPr>
          <a:xfrm>
            <a:off x="6993989" y="1483359"/>
            <a:ext cx="4216693" cy="1528948"/>
          </a:xfrm>
          <a:custGeom>
            <a:avLst/>
            <a:gdLst>
              <a:gd name="connsiteX0" fmla="*/ 16 w 3228485"/>
              <a:gd name="connsiteY0" fmla="*/ 425068 h 1170630"/>
              <a:gd name="connsiteX1" fmla="*/ 52707 w 3228485"/>
              <a:gd name="connsiteY1" fmla="*/ 424499 h 1170630"/>
              <a:gd name="connsiteX2" fmla="*/ 62287 w 3228485"/>
              <a:gd name="connsiteY2" fmla="*/ 421157 h 1170630"/>
              <a:gd name="connsiteX3" fmla="*/ 81447 w 3228485"/>
              <a:gd name="connsiteY3" fmla="*/ 411748 h 1170630"/>
              <a:gd name="connsiteX4" fmla="*/ 86237 w 3228485"/>
              <a:gd name="connsiteY4" fmla="*/ 411784 h 1170630"/>
              <a:gd name="connsiteX5" fmla="*/ 91027 w 3228485"/>
              <a:gd name="connsiteY5" fmla="*/ 413666 h 1170630"/>
              <a:gd name="connsiteX6" fmla="*/ 100607 w 3228485"/>
              <a:gd name="connsiteY6" fmla="*/ 423207 h 1170630"/>
              <a:gd name="connsiteX7" fmla="*/ 110187 w 3228485"/>
              <a:gd name="connsiteY7" fmla="*/ 439110 h 1170630"/>
              <a:gd name="connsiteX8" fmla="*/ 148508 w 3228485"/>
              <a:gd name="connsiteY8" fmla="*/ 515120 h 1170630"/>
              <a:gd name="connsiteX9" fmla="*/ 158088 w 3228485"/>
              <a:gd name="connsiteY9" fmla="*/ 524515 h 1170630"/>
              <a:gd name="connsiteX10" fmla="*/ 162878 w 3228485"/>
              <a:gd name="connsiteY10" fmla="*/ 526154 h 1170630"/>
              <a:gd name="connsiteX11" fmla="*/ 167668 w 3228485"/>
              <a:gd name="connsiteY11" fmla="*/ 525504 h 1170630"/>
              <a:gd name="connsiteX12" fmla="*/ 172458 w 3228485"/>
              <a:gd name="connsiteY12" fmla="*/ 522414 h 1170630"/>
              <a:gd name="connsiteX13" fmla="*/ 182038 w 3228485"/>
              <a:gd name="connsiteY13" fmla="*/ 508764 h 1170630"/>
              <a:gd name="connsiteX14" fmla="*/ 191618 w 3228485"/>
              <a:gd name="connsiteY14" fmla="*/ 485363 h 1170630"/>
              <a:gd name="connsiteX15" fmla="*/ 201198 w 3228485"/>
              <a:gd name="connsiteY15" fmla="*/ 452515 h 1170630"/>
              <a:gd name="connsiteX16" fmla="*/ 215568 w 3228485"/>
              <a:gd name="connsiteY16" fmla="*/ 386465 h 1170630"/>
              <a:gd name="connsiteX17" fmla="*/ 239519 w 3228485"/>
              <a:gd name="connsiteY17" fmla="*/ 249033 h 1170630"/>
              <a:gd name="connsiteX18" fmla="*/ 263469 w 3228485"/>
              <a:gd name="connsiteY18" fmla="*/ 118923 h 1170630"/>
              <a:gd name="connsiteX19" fmla="*/ 277839 w 3228485"/>
              <a:gd name="connsiteY19" fmla="*/ 58298 h 1170630"/>
              <a:gd name="connsiteX20" fmla="*/ 287419 w 3228485"/>
              <a:gd name="connsiteY20" fmla="*/ 29005 h 1170630"/>
              <a:gd name="connsiteX21" fmla="*/ 296999 w 3228485"/>
              <a:gd name="connsiteY21" fmla="*/ 9911 h 1170630"/>
              <a:gd name="connsiteX22" fmla="*/ 306579 w 3228485"/>
              <a:gd name="connsiteY22" fmla="*/ 933 h 1170630"/>
              <a:gd name="connsiteX23" fmla="*/ 311369 w 3228485"/>
              <a:gd name="connsiteY23" fmla="*/ 9 h 1170630"/>
              <a:gd name="connsiteX24" fmla="*/ 316159 w 3228485"/>
              <a:gd name="connsiteY24" fmla="*/ 1319 h 1170630"/>
              <a:gd name="connsiteX25" fmla="*/ 320949 w 3228485"/>
              <a:gd name="connsiteY25" fmla="*/ 4793 h 1170630"/>
              <a:gd name="connsiteX26" fmla="*/ 330529 w 3228485"/>
              <a:gd name="connsiteY26" fmla="*/ 18234 h 1170630"/>
              <a:gd name="connsiteX27" fmla="*/ 340110 w 3228485"/>
              <a:gd name="connsiteY27" fmla="*/ 40500 h 1170630"/>
              <a:gd name="connsiteX28" fmla="*/ 349690 w 3228485"/>
              <a:gd name="connsiteY28" fmla="*/ 71469 h 1170630"/>
              <a:gd name="connsiteX29" fmla="*/ 359270 w 3228485"/>
              <a:gd name="connsiteY29" fmla="*/ 111083 h 1170630"/>
              <a:gd name="connsiteX30" fmla="*/ 373640 w 3228485"/>
              <a:gd name="connsiteY30" fmla="*/ 187383 h 1170630"/>
              <a:gd name="connsiteX31" fmla="*/ 402380 w 3228485"/>
              <a:gd name="connsiteY31" fmla="*/ 356547 h 1170630"/>
              <a:gd name="connsiteX32" fmla="*/ 416750 w 3228485"/>
              <a:gd name="connsiteY32" fmla="*/ 417350 h 1170630"/>
              <a:gd name="connsiteX33" fmla="*/ 426330 w 3228485"/>
              <a:gd name="connsiteY33" fmla="*/ 446466 h 1170630"/>
              <a:gd name="connsiteX34" fmla="*/ 440701 w 3228485"/>
              <a:gd name="connsiteY34" fmla="*/ 477642 h 1170630"/>
              <a:gd name="connsiteX35" fmla="*/ 455071 w 3228485"/>
              <a:gd name="connsiteY35" fmla="*/ 506088 h 1170630"/>
              <a:gd name="connsiteX36" fmla="*/ 464651 w 3228485"/>
              <a:gd name="connsiteY36" fmla="*/ 530312 h 1170630"/>
              <a:gd name="connsiteX37" fmla="*/ 479021 w 3228485"/>
              <a:gd name="connsiteY37" fmla="*/ 578129 h 1170630"/>
              <a:gd name="connsiteX38" fmla="*/ 522130 w 3228485"/>
              <a:gd name="connsiteY38" fmla="*/ 737487 h 1170630"/>
              <a:gd name="connsiteX39" fmla="*/ 550872 w 3228485"/>
              <a:gd name="connsiteY39" fmla="*/ 822951 h 1170630"/>
              <a:gd name="connsiteX40" fmla="*/ 560452 w 3228485"/>
              <a:gd name="connsiteY40" fmla="*/ 844131 h 1170630"/>
              <a:gd name="connsiteX41" fmla="*/ 570032 w 3228485"/>
              <a:gd name="connsiteY41" fmla="*/ 857855 h 1170630"/>
              <a:gd name="connsiteX42" fmla="*/ 579612 w 3228485"/>
              <a:gd name="connsiteY42" fmla="*/ 863863 h 1170630"/>
              <a:gd name="connsiteX43" fmla="*/ 589192 w 3228485"/>
              <a:gd name="connsiteY43" fmla="*/ 862821 h 1170630"/>
              <a:gd name="connsiteX44" fmla="*/ 598772 w 3228485"/>
              <a:gd name="connsiteY44" fmla="*/ 855340 h 1170630"/>
              <a:gd name="connsiteX45" fmla="*/ 608352 w 3228485"/>
              <a:gd name="connsiteY45" fmla="*/ 842362 h 1170630"/>
              <a:gd name="connsiteX46" fmla="*/ 656253 w 3228485"/>
              <a:gd name="connsiteY46" fmla="*/ 764780 h 1170630"/>
              <a:gd name="connsiteX47" fmla="*/ 670623 w 3228485"/>
              <a:gd name="connsiteY47" fmla="*/ 751868 h 1170630"/>
              <a:gd name="connsiteX48" fmla="*/ 684993 w 3228485"/>
              <a:gd name="connsiteY48" fmla="*/ 743338 h 1170630"/>
              <a:gd name="connsiteX49" fmla="*/ 694573 w 3228485"/>
              <a:gd name="connsiteY49" fmla="*/ 740726 h 1170630"/>
              <a:gd name="connsiteX50" fmla="*/ 704153 w 3228485"/>
              <a:gd name="connsiteY50" fmla="*/ 741585 h 1170630"/>
              <a:gd name="connsiteX51" fmla="*/ 713733 w 3228485"/>
              <a:gd name="connsiteY51" fmla="*/ 746322 h 1170630"/>
              <a:gd name="connsiteX52" fmla="*/ 723313 w 3228485"/>
              <a:gd name="connsiteY52" fmla="*/ 755065 h 1170630"/>
              <a:gd name="connsiteX53" fmla="*/ 737682 w 3228485"/>
              <a:gd name="connsiteY53" fmla="*/ 775265 h 1170630"/>
              <a:gd name="connsiteX54" fmla="*/ 780794 w 3228485"/>
              <a:gd name="connsiteY54" fmla="*/ 846414 h 1170630"/>
              <a:gd name="connsiteX55" fmla="*/ 804739 w 3228485"/>
              <a:gd name="connsiteY55" fmla="*/ 879183 h 1170630"/>
              <a:gd name="connsiteX56" fmla="*/ 819120 w 3228485"/>
              <a:gd name="connsiteY56" fmla="*/ 903980 h 1170630"/>
              <a:gd name="connsiteX57" fmla="*/ 833485 w 3228485"/>
              <a:gd name="connsiteY57" fmla="*/ 934996 h 1170630"/>
              <a:gd name="connsiteX58" fmla="*/ 852639 w 3228485"/>
              <a:gd name="connsiteY58" fmla="*/ 985655 h 1170630"/>
              <a:gd name="connsiteX59" fmla="*/ 881385 w 3228485"/>
              <a:gd name="connsiteY59" fmla="*/ 1064356 h 1170630"/>
              <a:gd name="connsiteX60" fmla="*/ 895750 w 3228485"/>
              <a:gd name="connsiteY60" fmla="*/ 1093783 h 1170630"/>
              <a:gd name="connsiteX61" fmla="*/ 910131 w 3228485"/>
              <a:gd name="connsiteY61" fmla="*/ 1113348 h 1170630"/>
              <a:gd name="connsiteX62" fmla="*/ 929284 w 3228485"/>
              <a:gd name="connsiteY62" fmla="*/ 1130858 h 1170630"/>
              <a:gd name="connsiteX63" fmla="*/ 938861 w 3228485"/>
              <a:gd name="connsiteY63" fmla="*/ 1136545 h 1170630"/>
              <a:gd name="connsiteX64" fmla="*/ 943650 w 3228485"/>
              <a:gd name="connsiteY64" fmla="*/ 1137666 h 1170630"/>
              <a:gd name="connsiteX65" fmla="*/ 948438 w 3228485"/>
              <a:gd name="connsiteY65" fmla="*/ 1137030 h 1170630"/>
              <a:gd name="connsiteX66" fmla="*/ 953242 w 3228485"/>
              <a:gd name="connsiteY66" fmla="*/ 1134302 h 1170630"/>
              <a:gd name="connsiteX67" fmla="*/ 962819 w 3228485"/>
              <a:gd name="connsiteY67" fmla="*/ 1122519 h 1170630"/>
              <a:gd name="connsiteX68" fmla="*/ 977184 w 3228485"/>
              <a:gd name="connsiteY68" fmla="*/ 1094262 h 1170630"/>
              <a:gd name="connsiteX69" fmla="*/ 1029872 w 3228485"/>
              <a:gd name="connsiteY69" fmla="*/ 988686 h 1170630"/>
              <a:gd name="connsiteX70" fmla="*/ 1039449 w 3228485"/>
              <a:gd name="connsiteY70" fmla="*/ 977381 h 1170630"/>
              <a:gd name="connsiteX71" fmla="*/ 1049041 w 3228485"/>
              <a:gd name="connsiteY71" fmla="*/ 972796 h 1170630"/>
              <a:gd name="connsiteX72" fmla="*/ 1058618 w 3228485"/>
              <a:gd name="connsiteY72" fmla="*/ 972904 h 1170630"/>
              <a:gd name="connsiteX73" fmla="*/ 1072984 w 3228485"/>
              <a:gd name="connsiteY73" fmla="*/ 977271 h 1170630"/>
              <a:gd name="connsiteX74" fmla="*/ 1101729 w 3228485"/>
              <a:gd name="connsiteY74" fmla="*/ 988978 h 1170630"/>
              <a:gd name="connsiteX75" fmla="*/ 1111306 w 3228485"/>
              <a:gd name="connsiteY75" fmla="*/ 996410 h 1170630"/>
              <a:gd name="connsiteX76" fmla="*/ 1120883 w 3228485"/>
              <a:gd name="connsiteY76" fmla="*/ 1008115 h 1170630"/>
              <a:gd name="connsiteX77" fmla="*/ 1135264 w 3228485"/>
              <a:gd name="connsiteY77" fmla="*/ 1032903 h 1170630"/>
              <a:gd name="connsiteX78" fmla="*/ 1168783 w 3228485"/>
              <a:gd name="connsiteY78" fmla="*/ 1095949 h 1170630"/>
              <a:gd name="connsiteX79" fmla="*/ 1183164 w 3228485"/>
              <a:gd name="connsiteY79" fmla="*/ 1114578 h 1170630"/>
              <a:gd name="connsiteX80" fmla="*/ 1197529 w 3228485"/>
              <a:gd name="connsiteY80" fmla="*/ 1126280 h 1170630"/>
              <a:gd name="connsiteX81" fmla="*/ 1255006 w 3228485"/>
              <a:gd name="connsiteY81" fmla="*/ 1160548 h 1170630"/>
              <a:gd name="connsiteX82" fmla="*/ 1274175 w 3228485"/>
              <a:gd name="connsiteY82" fmla="*/ 1169928 h 1170630"/>
              <a:gd name="connsiteX83" fmla="*/ 1283752 w 3228485"/>
              <a:gd name="connsiteY83" fmla="*/ 1170640 h 1170630"/>
              <a:gd name="connsiteX84" fmla="*/ 1293328 w 3228485"/>
              <a:gd name="connsiteY84" fmla="*/ 1166533 h 1170630"/>
              <a:gd name="connsiteX85" fmla="*/ 1302905 w 3228485"/>
              <a:gd name="connsiteY85" fmla="*/ 1157184 h 1170630"/>
              <a:gd name="connsiteX86" fmla="*/ 1312482 w 3228485"/>
              <a:gd name="connsiteY86" fmla="*/ 1143394 h 1170630"/>
              <a:gd name="connsiteX87" fmla="*/ 1326863 w 3228485"/>
              <a:gd name="connsiteY87" fmla="*/ 1116444 h 1170630"/>
              <a:gd name="connsiteX88" fmla="*/ 1365186 w 3228485"/>
              <a:gd name="connsiteY88" fmla="*/ 1039043 h 1170630"/>
              <a:gd name="connsiteX89" fmla="*/ 1379551 w 3228485"/>
              <a:gd name="connsiteY89" fmla="*/ 1018699 h 1170630"/>
              <a:gd name="connsiteX90" fmla="*/ 1393916 w 3228485"/>
              <a:gd name="connsiteY90" fmla="*/ 1004886 h 1170630"/>
              <a:gd name="connsiteX91" fmla="*/ 1408282 w 3228485"/>
              <a:gd name="connsiteY91" fmla="*/ 990929 h 1170630"/>
              <a:gd name="connsiteX92" fmla="*/ 1417874 w 3228485"/>
              <a:gd name="connsiteY92" fmla="*/ 977568 h 1170630"/>
              <a:gd name="connsiteX93" fmla="*/ 1427451 w 3228485"/>
              <a:gd name="connsiteY93" fmla="*/ 959473 h 1170630"/>
              <a:gd name="connsiteX94" fmla="*/ 1446605 w 3228485"/>
              <a:gd name="connsiteY94" fmla="*/ 913118 h 1170630"/>
              <a:gd name="connsiteX95" fmla="*/ 1465774 w 3228485"/>
              <a:gd name="connsiteY95" fmla="*/ 868185 h 1170630"/>
              <a:gd name="connsiteX96" fmla="*/ 1480139 w 3228485"/>
              <a:gd name="connsiteY96" fmla="*/ 841892 h 1170630"/>
              <a:gd name="connsiteX97" fmla="*/ 1542404 w 3228485"/>
              <a:gd name="connsiteY97" fmla="*/ 744041 h 1170630"/>
              <a:gd name="connsiteX98" fmla="*/ 1551996 w 3228485"/>
              <a:gd name="connsiteY98" fmla="*/ 722692 h 1170630"/>
              <a:gd name="connsiteX99" fmla="*/ 1566361 w 3228485"/>
              <a:gd name="connsiteY99" fmla="*/ 681121 h 1170630"/>
              <a:gd name="connsiteX100" fmla="*/ 1595107 w 3228485"/>
              <a:gd name="connsiteY100" fmla="*/ 593518 h 1170630"/>
              <a:gd name="connsiteX101" fmla="*/ 1628626 w 3228485"/>
              <a:gd name="connsiteY101" fmla="*/ 505862 h 1170630"/>
              <a:gd name="connsiteX102" fmla="*/ 1638219 w 3228485"/>
              <a:gd name="connsiteY102" fmla="*/ 487775 h 1170630"/>
              <a:gd name="connsiteX103" fmla="*/ 1647795 w 3228485"/>
              <a:gd name="connsiteY103" fmla="*/ 474918 h 1170630"/>
              <a:gd name="connsiteX104" fmla="*/ 1657372 w 3228485"/>
              <a:gd name="connsiteY104" fmla="*/ 467267 h 1170630"/>
              <a:gd name="connsiteX105" fmla="*/ 1666949 w 3228485"/>
              <a:gd name="connsiteY105" fmla="*/ 464598 h 1170630"/>
              <a:gd name="connsiteX106" fmla="*/ 1676526 w 3228485"/>
              <a:gd name="connsiteY106" fmla="*/ 466214 h 1170630"/>
              <a:gd name="connsiteX107" fmla="*/ 1686118 w 3228485"/>
              <a:gd name="connsiteY107" fmla="*/ 471837 h 1170630"/>
              <a:gd name="connsiteX108" fmla="*/ 1695695 w 3228485"/>
              <a:gd name="connsiteY108" fmla="*/ 482055 h 1170630"/>
              <a:gd name="connsiteX109" fmla="*/ 1705272 w 3228485"/>
              <a:gd name="connsiteY109" fmla="*/ 497914 h 1170630"/>
              <a:gd name="connsiteX110" fmla="*/ 1719638 w 3228485"/>
              <a:gd name="connsiteY110" fmla="*/ 530915 h 1170630"/>
              <a:gd name="connsiteX111" fmla="*/ 1743595 w 3228485"/>
              <a:gd name="connsiteY111" fmla="*/ 587548 h 1170630"/>
              <a:gd name="connsiteX112" fmla="*/ 1757960 w 3228485"/>
              <a:gd name="connsiteY112" fmla="*/ 613406 h 1170630"/>
              <a:gd name="connsiteX113" fmla="*/ 1772326 w 3228485"/>
              <a:gd name="connsiteY113" fmla="*/ 632970 h 1170630"/>
              <a:gd name="connsiteX114" fmla="*/ 1781918 w 3228485"/>
              <a:gd name="connsiteY114" fmla="*/ 642068 h 1170630"/>
              <a:gd name="connsiteX115" fmla="*/ 1791495 w 3228485"/>
              <a:gd name="connsiteY115" fmla="*/ 647587 h 1170630"/>
              <a:gd name="connsiteX116" fmla="*/ 1801072 w 3228485"/>
              <a:gd name="connsiteY116" fmla="*/ 649228 h 1170630"/>
              <a:gd name="connsiteX117" fmla="*/ 1810649 w 3228485"/>
              <a:gd name="connsiteY117" fmla="*/ 646976 h 1170630"/>
              <a:gd name="connsiteX118" fmla="*/ 1820226 w 3228485"/>
              <a:gd name="connsiteY118" fmla="*/ 641527 h 1170630"/>
              <a:gd name="connsiteX119" fmla="*/ 1834606 w 3228485"/>
              <a:gd name="connsiteY119" fmla="*/ 629506 h 1170630"/>
              <a:gd name="connsiteX120" fmla="*/ 1848971 w 3228485"/>
              <a:gd name="connsiteY120" fmla="*/ 613719 h 1170630"/>
              <a:gd name="connsiteX121" fmla="*/ 1868140 w 3228485"/>
              <a:gd name="connsiteY121" fmla="*/ 585902 h 1170630"/>
              <a:gd name="connsiteX122" fmla="*/ 1882506 w 3228485"/>
              <a:gd name="connsiteY122" fmla="*/ 566045 h 1170630"/>
              <a:gd name="connsiteX123" fmla="*/ 1901660 w 3228485"/>
              <a:gd name="connsiteY123" fmla="*/ 546837 h 1170630"/>
              <a:gd name="connsiteX124" fmla="*/ 1925617 w 3228485"/>
              <a:gd name="connsiteY124" fmla="*/ 528292 h 1170630"/>
              <a:gd name="connsiteX125" fmla="*/ 1968728 w 3228485"/>
              <a:gd name="connsiteY125" fmla="*/ 498707 h 1170630"/>
              <a:gd name="connsiteX126" fmla="*/ 1983094 w 3228485"/>
              <a:gd name="connsiteY126" fmla="*/ 496805 h 1170630"/>
              <a:gd name="connsiteX127" fmla="*/ 1997459 w 3228485"/>
              <a:gd name="connsiteY127" fmla="*/ 498390 h 1170630"/>
              <a:gd name="connsiteX128" fmla="*/ 2045359 w 3228485"/>
              <a:gd name="connsiteY128" fmla="*/ 509129 h 1170630"/>
              <a:gd name="connsiteX129" fmla="*/ 2054951 w 3228485"/>
              <a:gd name="connsiteY129" fmla="*/ 515335 h 1170630"/>
              <a:gd name="connsiteX130" fmla="*/ 2064528 w 3228485"/>
              <a:gd name="connsiteY130" fmla="*/ 525034 h 1170630"/>
              <a:gd name="connsiteX131" fmla="*/ 2074105 w 3228485"/>
              <a:gd name="connsiteY131" fmla="*/ 538721 h 1170630"/>
              <a:gd name="connsiteX132" fmla="*/ 2088470 w 3228485"/>
              <a:gd name="connsiteY132" fmla="*/ 567002 h 1170630"/>
              <a:gd name="connsiteX133" fmla="*/ 2112428 w 3228485"/>
              <a:gd name="connsiteY133" fmla="*/ 627025 h 1170630"/>
              <a:gd name="connsiteX134" fmla="*/ 2131581 w 3228485"/>
              <a:gd name="connsiteY134" fmla="*/ 670873 h 1170630"/>
              <a:gd name="connsiteX135" fmla="*/ 2145962 w 3228485"/>
              <a:gd name="connsiteY135" fmla="*/ 695420 h 1170630"/>
              <a:gd name="connsiteX136" fmla="*/ 2165116 w 3228485"/>
              <a:gd name="connsiteY136" fmla="*/ 719240 h 1170630"/>
              <a:gd name="connsiteX137" fmla="*/ 2189073 w 3228485"/>
              <a:gd name="connsiteY137" fmla="*/ 743935 h 1170630"/>
              <a:gd name="connsiteX138" fmla="*/ 2203438 w 3228485"/>
              <a:gd name="connsiteY138" fmla="*/ 754132 h 1170630"/>
              <a:gd name="connsiteX139" fmla="*/ 2217804 w 3228485"/>
              <a:gd name="connsiteY139" fmla="*/ 759923 h 1170630"/>
              <a:gd name="connsiteX140" fmla="*/ 2275281 w 3228485"/>
              <a:gd name="connsiteY140" fmla="*/ 777906 h 1170630"/>
              <a:gd name="connsiteX141" fmla="*/ 2308815 w 3228485"/>
              <a:gd name="connsiteY141" fmla="*/ 792920 h 1170630"/>
              <a:gd name="connsiteX142" fmla="*/ 2323180 w 3228485"/>
              <a:gd name="connsiteY142" fmla="*/ 794450 h 1170630"/>
              <a:gd name="connsiteX143" fmla="*/ 2332772 w 3228485"/>
              <a:gd name="connsiteY143" fmla="*/ 792536 h 1170630"/>
              <a:gd name="connsiteX144" fmla="*/ 2342349 w 3228485"/>
              <a:gd name="connsiteY144" fmla="*/ 788046 h 1170630"/>
              <a:gd name="connsiteX145" fmla="*/ 2356715 w 3228485"/>
              <a:gd name="connsiteY145" fmla="*/ 776560 h 1170630"/>
              <a:gd name="connsiteX146" fmla="*/ 2371095 w 3228485"/>
              <a:gd name="connsiteY146" fmla="*/ 760651 h 1170630"/>
              <a:gd name="connsiteX147" fmla="*/ 2385461 w 3228485"/>
              <a:gd name="connsiteY147" fmla="*/ 740298 h 1170630"/>
              <a:gd name="connsiteX148" fmla="*/ 2457303 w 3228485"/>
              <a:gd name="connsiteY148" fmla="*/ 624010 h 1170630"/>
              <a:gd name="connsiteX149" fmla="*/ 2471683 w 3228485"/>
              <a:gd name="connsiteY149" fmla="*/ 608016 h 1170630"/>
              <a:gd name="connsiteX150" fmla="*/ 2519583 w 3228485"/>
              <a:gd name="connsiteY150" fmla="*/ 561583 h 1170630"/>
              <a:gd name="connsiteX151" fmla="*/ 2543525 w 3228485"/>
              <a:gd name="connsiteY151" fmla="*/ 531288 h 1170630"/>
              <a:gd name="connsiteX152" fmla="*/ 2629748 w 3228485"/>
              <a:gd name="connsiteY152" fmla="*/ 413941 h 1170630"/>
              <a:gd name="connsiteX153" fmla="*/ 2648917 w 3228485"/>
              <a:gd name="connsiteY153" fmla="*/ 398007 h 1170630"/>
              <a:gd name="connsiteX154" fmla="*/ 2663282 w 3228485"/>
              <a:gd name="connsiteY154" fmla="*/ 390541 h 1170630"/>
              <a:gd name="connsiteX155" fmla="*/ 2677647 w 3228485"/>
              <a:gd name="connsiteY155" fmla="*/ 388024 h 1170630"/>
              <a:gd name="connsiteX156" fmla="*/ 2692028 w 3228485"/>
              <a:gd name="connsiteY156" fmla="*/ 389307 h 1170630"/>
              <a:gd name="connsiteX157" fmla="*/ 2706393 w 3228485"/>
              <a:gd name="connsiteY157" fmla="*/ 393531 h 1170630"/>
              <a:gd name="connsiteX158" fmla="*/ 2735124 w 3228485"/>
              <a:gd name="connsiteY158" fmla="*/ 405827 h 1170630"/>
              <a:gd name="connsiteX159" fmla="*/ 2749505 w 3228485"/>
              <a:gd name="connsiteY159" fmla="*/ 407141 h 1170630"/>
              <a:gd name="connsiteX160" fmla="*/ 2763870 w 3228485"/>
              <a:gd name="connsiteY160" fmla="*/ 405227 h 1170630"/>
              <a:gd name="connsiteX161" fmla="*/ 2773447 w 3228485"/>
              <a:gd name="connsiteY161" fmla="*/ 401066 h 1170630"/>
              <a:gd name="connsiteX162" fmla="*/ 2787827 w 3228485"/>
              <a:gd name="connsiteY162" fmla="*/ 389462 h 1170630"/>
              <a:gd name="connsiteX163" fmla="*/ 2850093 w 3228485"/>
              <a:gd name="connsiteY163" fmla="*/ 326797 h 1170630"/>
              <a:gd name="connsiteX164" fmla="*/ 2888415 w 3228485"/>
              <a:gd name="connsiteY164" fmla="*/ 280017 h 1170630"/>
              <a:gd name="connsiteX165" fmla="*/ 2897992 w 3228485"/>
              <a:gd name="connsiteY165" fmla="*/ 274368 h 1170630"/>
              <a:gd name="connsiteX166" fmla="*/ 2912358 w 3228485"/>
              <a:gd name="connsiteY166" fmla="*/ 270041 h 1170630"/>
              <a:gd name="connsiteX167" fmla="*/ 2941104 w 3228485"/>
              <a:gd name="connsiteY167" fmla="*/ 261898 h 1170630"/>
              <a:gd name="connsiteX168" fmla="*/ 2955469 w 3228485"/>
              <a:gd name="connsiteY168" fmla="*/ 255368 h 1170630"/>
              <a:gd name="connsiteX169" fmla="*/ 2965061 w 3228485"/>
              <a:gd name="connsiteY169" fmla="*/ 246501 h 1170630"/>
              <a:gd name="connsiteX170" fmla="*/ 2989003 w 3228485"/>
              <a:gd name="connsiteY170" fmla="*/ 215829 h 1170630"/>
              <a:gd name="connsiteX171" fmla="*/ 2993792 w 3228485"/>
              <a:gd name="connsiteY171" fmla="*/ 214941 h 1170630"/>
              <a:gd name="connsiteX172" fmla="*/ 2998580 w 3228485"/>
              <a:gd name="connsiteY172" fmla="*/ 216835 h 1170630"/>
              <a:gd name="connsiteX173" fmla="*/ 3008157 w 3228485"/>
              <a:gd name="connsiteY173" fmla="*/ 227263 h 1170630"/>
              <a:gd name="connsiteX174" fmla="*/ 3022538 w 3228485"/>
              <a:gd name="connsiteY174" fmla="*/ 250592 h 1170630"/>
              <a:gd name="connsiteX175" fmla="*/ 3036903 w 3228485"/>
              <a:gd name="connsiteY175" fmla="*/ 279576 h 1170630"/>
              <a:gd name="connsiteX176" fmla="*/ 3056072 w 3228485"/>
              <a:gd name="connsiteY176" fmla="*/ 326482 h 1170630"/>
              <a:gd name="connsiteX177" fmla="*/ 3080014 w 3228485"/>
              <a:gd name="connsiteY177" fmla="*/ 386766 h 1170630"/>
              <a:gd name="connsiteX178" fmla="*/ 3094380 w 3228485"/>
              <a:gd name="connsiteY178" fmla="*/ 414689 h 1170630"/>
              <a:gd name="connsiteX179" fmla="*/ 3103972 w 3228485"/>
              <a:gd name="connsiteY179" fmla="*/ 426904 h 1170630"/>
              <a:gd name="connsiteX180" fmla="*/ 3113549 w 3228485"/>
              <a:gd name="connsiteY180" fmla="*/ 432017 h 1170630"/>
              <a:gd name="connsiteX181" fmla="*/ 3118337 w 3228485"/>
              <a:gd name="connsiteY181" fmla="*/ 431572 h 1170630"/>
              <a:gd name="connsiteX182" fmla="*/ 3127914 w 3228485"/>
              <a:gd name="connsiteY182" fmla="*/ 425248 h 1170630"/>
              <a:gd name="connsiteX183" fmla="*/ 3185390 w 3228485"/>
              <a:gd name="connsiteY183" fmla="*/ 366570 h 1170630"/>
              <a:gd name="connsiteX184" fmla="*/ 3204560 w 3228485"/>
              <a:gd name="connsiteY184" fmla="*/ 349566 h 1170630"/>
              <a:gd name="connsiteX185" fmla="*/ 3214136 w 3228485"/>
              <a:gd name="connsiteY185" fmla="*/ 344241 h 1170630"/>
              <a:gd name="connsiteX186" fmla="*/ 3228502 w 3228485"/>
              <a:gd name="connsiteY186" fmla="*/ 340320 h 1170630"/>
              <a:gd name="connsiteX187" fmla="*/ 3228502 w 3228485"/>
              <a:gd name="connsiteY187" fmla="*/ 340320 h 117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3228485" h="1170630">
                <a:moveTo>
                  <a:pt x="16" y="425068"/>
                </a:moveTo>
                <a:lnTo>
                  <a:pt x="52707" y="424499"/>
                </a:lnTo>
                <a:lnTo>
                  <a:pt x="62287" y="421157"/>
                </a:lnTo>
                <a:lnTo>
                  <a:pt x="81447" y="411748"/>
                </a:lnTo>
                <a:lnTo>
                  <a:pt x="86237" y="411784"/>
                </a:lnTo>
                <a:lnTo>
                  <a:pt x="91027" y="413666"/>
                </a:lnTo>
                <a:lnTo>
                  <a:pt x="100607" y="423207"/>
                </a:lnTo>
                <a:lnTo>
                  <a:pt x="110187" y="439110"/>
                </a:lnTo>
                <a:lnTo>
                  <a:pt x="148508" y="515120"/>
                </a:lnTo>
                <a:lnTo>
                  <a:pt x="158088" y="524515"/>
                </a:lnTo>
                <a:lnTo>
                  <a:pt x="162878" y="526154"/>
                </a:lnTo>
                <a:lnTo>
                  <a:pt x="167668" y="525504"/>
                </a:lnTo>
                <a:lnTo>
                  <a:pt x="172458" y="522414"/>
                </a:lnTo>
                <a:lnTo>
                  <a:pt x="182038" y="508764"/>
                </a:lnTo>
                <a:lnTo>
                  <a:pt x="191618" y="485363"/>
                </a:lnTo>
                <a:lnTo>
                  <a:pt x="201198" y="452515"/>
                </a:lnTo>
                <a:lnTo>
                  <a:pt x="215568" y="386465"/>
                </a:lnTo>
                <a:lnTo>
                  <a:pt x="239519" y="249033"/>
                </a:lnTo>
                <a:lnTo>
                  <a:pt x="263469" y="118923"/>
                </a:lnTo>
                <a:lnTo>
                  <a:pt x="277839" y="58298"/>
                </a:lnTo>
                <a:lnTo>
                  <a:pt x="287419" y="29005"/>
                </a:lnTo>
                <a:lnTo>
                  <a:pt x="296999" y="9911"/>
                </a:lnTo>
                <a:lnTo>
                  <a:pt x="306579" y="933"/>
                </a:lnTo>
                <a:lnTo>
                  <a:pt x="311369" y="9"/>
                </a:lnTo>
                <a:lnTo>
                  <a:pt x="316159" y="1319"/>
                </a:lnTo>
                <a:lnTo>
                  <a:pt x="320949" y="4793"/>
                </a:lnTo>
                <a:lnTo>
                  <a:pt x="330529" y="18234"/>
                </a:lnTo>
                <a:lnTo>
                  <a:pt x="340110" y="40500"/>
                </a:lnTo>
                <a:lnTo>
                  <a:pt x="349690" y="71469"/>
                </a:lnTo>
                <a:lnTo>
                  <a:pt x="359270" y="111083"/>
                </a:lnTo>
                <a:lnTo>
                  <a:pt x="373640" y="187383"/>
                </a:lnTo>
                <a:lnTo>
                  <a:pt x="402380" y="356547"/>
                </a:lnTo>
                <a:lnTo>
                  <a:pt x="416750" y="417350"/>
                </a:lnTo>
                <a:lnTo>
                  <a:pt x="426330" y="446466"/>
                </a:lnTo>
                <a:lnTo>
                  <a:pt x="440701" y="477642"/>
                </a:lnTo>
                <a:lnTo>
                  <a:pt x="455071" y="506088"/>
                </a:lnTo>
                <a:lnTo>
                  <a:pt x="464651" y="530312"/>
                </a:lnTo>
                <a:lnTo>
                  <a:pt x="479021" y="578129"/>
                </a:lnTo>
                <a:lnTo>
                  <a:pt x="522130" y="737487"/>
                </a:lnTo>
                <a:lnTo>
                  <a:pt x="550872" y="822951"/>
                </a:lnTo>
                <a:lnTo>
                  <a:pt x="560452" y="844131"/>
                </a:lnTo>
                <a:lnTo>
                  <a:pt x="570032" y="857855"/>
                </a:lnTo>
                <a:lnTo>
                  <a:pt x="579612" y="863863"/>
                </a:lnTo>
                <a:lnTo>
                  <a:pt x="589192" y="862821"/>
                </a:lnTo>
                <a:lnTo>
                  <a:pt x="598772" y="855340"/>
                </a:lnTo>
                <a:lnTo>
                  <a:pt x="608352" y="842362"/>
                </a:lnTo>
                <a:lnTo>
                  <a:pt x="656253" y="764780"/>
                </a:lnTo>
                <a:lnTo>
                  <a:pt x="670623" y="751868"/>
                </a:lnTo>
                <a:lnTo>
                  <a:pt x="684993" y="743338"/>
                </a:lnTo>
                <a:lnTo>
                  <a:pt x="694573" y="740726"/>
                </a:lnTo>
                <a:lnTo>
                  <a:pt x="704153" y="741585"/>
                </a:lnTo>
                <a:lnTo>
                  <a:pt x="713733" y="746322"/>
                </a:lnTo>
                <a:lnTo>
                  <a:pt x="723313" y="755065"/>
                </a:lnTo>
                <a:lnTo>
                  <a:pt x="737682" y="775265"/>
                </a:lnTo>
                <a:lnTo>
                  <a:pt x="780794" y="846414"/>
                </a:lnTo>
                <a:lnTo>
                  <a:pt x="804739" y="879183"/>
                </a:lnTo>
                <a:lnTo>
                  <a:pt x="819120" y="903980"/>
                </a:lnTo>
                <a:lnTo>
                  <a:pt x="833485" y="934996"/>
                </a:lnTo>
                <a:lnTo>
                  <a:pt x="852639" y="985655"/>
                </a:lnTo>
                <a:lnTo>
                  <a:pt x="881385" y="1064356"/>
                </a:lnTo>
                <a:lnTo>
                  <a:pt x="895750" y="1093783"/>
                </a:lnTo>
                <a:lnTo>
                  <a:pt x="910131" y="1113348"/>
                </a:lnTo>
                <a:lnTo>
                  <a:pt x="929284" y="1130858"/>
                </a:lnTo>
                <a:lnTo>
                  <a:pt x="938861" y="1136545"/>
                </a:lnTo>
                <a:lnTo>
                  <a:pt x="943650" y="1137666"/>
                </a:lnTo>
                <a:lnTo>
                  <a:pt x="948438" y="1137030"/>
                </a:lnTo>
                <a:lnTo>
                  <a:pt x="953242" y="1134302"/>
                </a:lnTo>
                <a:lnTo>
                  <a:pt x="962819" y="1122519"/>
                </a:lnTo>
                <a:lnTo>
                  <a:pt x="977184" y="1094262"/>
                </a:lnTo>
                <a:lnTo>
                  <a:pt x="1029872" y="988686"/>
                </a:lnTo>
                <a:lnTo>
                  <a:pt x="1039449" y="977381"/>
                </a:lnTo>
                <a:lnTo>
                  <a:pt x="1049041" y="972796"/>
                </a:lnTo>
                <a:lnTo>
                  <a:pt x="1058618" y="972904"/>
                </a:lnTo>
                <a:lnTo>
                  <a:pt x="1072984" y="977271"/>
                </a:lnTo>
                <a:lnTo>
                  <a:pt x="1101729" y="988978"/>
                </a:lnTo>
                <a:lnTo>
                  <a:pt x="1111306" y="996410"/>
                </a:lnTo>
                <a:lnTo>
                  <a:pt x="1120883" y="1008115"/>
                </a:lnTo>
                <a:lnTo>
                  <a:pt x="1135264" y="1032903"/>
                </a:lnTo>
                <a:lnTo>
                  <a:pt x="1168783" y="1095949"/>
                </a:lnTo>
                <a:lnTo>
                  <a:pt x="1183164" y="1114578"/>
                </a:lnTo>
                <a:lnTo>
                  <a:pt x="1197529" y="1126280"/>
                </a:lnTo>
                <a:lnTo>
                  <a:pt x="1255006" y="1160548"/>
                </a:lnTo>
                <a:lnTo>
                  <a:pt x="1274175" y="1169928"/>
                </a:lnTo>
                <a:lnTo>
                  <a:pt x="1283752" y="1170640"/>
                </a:lnTo>
                <a:lnTo>
                  <a:pt x="1293328" y="1166533"/>
                </a:lnTo>
                <a:lnTo>
                  <a:pt x="1302905" y="1157184"/>
                </a:lnTo>
                <a:lnTo>
                  <a:pt x="1312482" y="1143394"/>
                </a:lnTo>
                <a:lnTo>
                  <a:pt x="1326863" y="1116444"/>
                </a:lnTo>
                <a:lnTo>
                  <a:pt x="1365186" y="1039043"/>
                </a:lnTo>
                <a:lnTo>
                  <a:pt x="1379551" y="1018699"/>
                </a:lnTo>
                <a:lnTo>
                  <a:pt x="1393916" y="1004886"/>
                </a:lnTo>
                <a:lnTo>
                  <a:pt x="1408282" y="990929"/>
                </a:lnTo>
                <a:lnTo>
                  <a:pt x="1417874" y="977568"/>
                </a:lnTo>
                <a:lnTo>
                  <a:pt x="1427451" y="959473"/>
                </a:lnTo>
                <a:lnTo>
                  <a:pt x="1446605" y="913118"/>
                </a:lnTo>
                <a:lnTo>
                  <a:pt x="1465774" y="868185"/>
                </a:lnTo>
                <a:lnTo>
                  <a:pt x="1480139" y="841892"/>
                </a:lnTo>
                <a:lnTo>
                  <a:pt x="1542404" y="744041"/>
                </a:lnTo>
                <a:lnTo>
                  <a:pt x="1551996" y="722692"/>
                </a:lnTo>
                <a:lnTo>
                  <a:pt x="1566361" y="681121"/>
                </a:lnTo>
                <a:lnTo>
                  <a:pt x="1595107" y="593518"/>
                </a:lnTo>
                <a:lnTo>
                  <a:pt x="1628626" y="505862"/>
                </a:lnTo>
                <a:lnTo>
                  <a:pt x="1638219" y="487775"/>
                </a:lnTo>
                <a:lnTo>
                  <a:pt x="1647795" y="474918"/>
                </a:lnTo>
                <a:lnTo>
                  <a:pt x="1657372" y="467267"/>
                </a:lnTo>
                <a:lnTo>
                  <a:pt x="1666949" y="464598"/>
                </a:lnTo>
                <a:lnTo>
                  <a:pt x="1676526" y="466214"/>
                </a:lnTo>
                <a:lnTo>
                  <a:pt x="1686118" y="471837"/>
                </a:lnTo>
                <a:lnTo>
                  <a:pt x="1695695" y="482055"/>
                </a:lnTo>
                <a:lnTo>
                  <a:pt x="1705272" y="497914"/>
                </a:lnTo>
                <a:lnTo>
                  <a:pt x="1719638" y="530915"/>
                </a:lnTo>
                <a:lnTo>
                  <a:pt x="1743595" y="587548"/>
                </a:lnTo>
                <a:lnTo>
                  <a:pt x="1757960" y="613406"/>
                </a:lnTo>
                <a:lnTo>
                  <a:pt x="1772326" y="632970"/>
                </a:lnTo>
                <a:lnTo>
                  <a:pt x="1781918" y="642068"/>
                </a:lnTo>
                <a:lnTo>
                  <a:pt x="1791495" y="647587"/>
                </a:lnTo>
                <a:lnTo>
                  <a:pt x="1801072" y="649228"/>
                </a:lnTo>
                <a:lnTo>
                  <a:pt x="1810649" y="646976"/>
                </a:lnTo>
                <a:lnTo>
                  <a:pt x="1820226" y="641527"/>
                </a:lnTo>
                <a:lnTo>
                  <a:pt x="1834606" y="629506"/>
                </a:lnTo>
                <a:lnTo>
                  <a:pt x="1848971" y="613719"/>
                </a:lnTo>
                <a:lnTo>
                  <a:pt x="1868140" y="585902"/>
                </a:lnTo>
                <a:lnTo>
                  <a:pt x="1882506" y="566045"/>
                </a:lnTo>
                <a:lnTo>
                  <a:pt x="1901660" y="546837"/>
                </a:lnTo>
                <a:lnTo>
                  <a:pt x="1925617" y="528292"/>
                </a:lnTo>
                <a:lnTo>
                  <a:pt x="1968728" y="498707"/>
                </a:lnTo>
                <a:lnTo>
                  <a:pt x="1983094" y="496805"/>
                </a:lnTo>
                <a:lnTo>
                  <a:pt x="1997459" y="498390"/>
                </a:lnTo>
                <a:lnTo>
                  <a:pt x="2045359" y="509129"/>
                </a:lnTo>
                <a:lnTo>
                  <a:pt x="2054951" y="515335"/>
                </a:lnTo>
                <a:lnTo>
                  <a:pt x="2064528" y="525034"/>
                </a:lnTo>
                <a:lnTo>
                  <a:pt x="2074105" y="538721"/>
                </a:lnTo>
                <a:lnTo>
                  <a:pt x="2088470" y="567002"/>
                </a:lnTo>
                <a:lnTo>
                  <a:pt x="2112428" y="627025"/>
                </a:lnTo>
                <a:lnTo>
                  <a:pt x="2131581" y="670873"/>
                </a:lnTo>
                <a:lnTo>
                  <a:pt x="2145962" y="695420"/>
                </a:lnTo>
                <a:lnTo>
                  <a:pt x="2165116" y="719240"/>
                </a:lnTo>
                <a:lnTo>
                  <a:pt x="2189073" y="743935"/>
                </a:lnTo>
                <a:lnTo>
                  <a:pt x="2203438" y="754132"/>
                </a:lnTo>
                <a:lnTo>
                  <a:pt x="2217804" y="759923"/>
                </a:lnTo>
                <a:lnTo>
                  <a:pt x="2275281" y="777906"/>
                </a:lnTo>
                <a:lnTo>
                  <a:pt x="2308815" y="792920"/>
                </a:lnTo>
                <a:lnTo>
                  <a:pt x="2323180" y="794450"/>
                </a:lnTo>
                <a:lnTo>
                  <a:pt x="2332772" y="792536"/>
                </a:lnTo>
                <a:lnTo>
                  <a:pt x="2342349" y="788046"/>
                </a:lnTo>
                <a:lnTo>
                  <a:pt x="2356715" y="776560"/>
                </a:lnTo>
                <a:lnTo>
                  <a:pt x="2371095" y="760651"/>
                </a:lnTo>
                <a:lnTo>
                  <a:pt x="2385461" y="740298"/>
                </a:lnTo>
                <a:lnTo>
                  <a:pt x="2457303" y="624010"/>
                </a:lnTo>
                <a:lnTo>
                  <a:pt x="2471683" y="608016"/>
                </a:lnTo>
                <a:lnTo>
                  <a:pt x="2519583" y="561583"/>
                </a:lnTo>
                <a:lnTo>
                  <a:pt x="2543525" y="531288"/>
                </a:lnTo>
                <a:lnTo>
                  <a:pt x="2629748" y="413941"/>
                </a:lnTo>
                <a:lnTo>
                  <a:pt x="2648917" y="398007"/>
                </a:lnTo>
                <a:lnTo>
                  <a:pt x="2663282" y="390541"/>
                </a:lnTo>
                <a:lnTo>
                  <a:pt x="2677647" y="388024"/>
                </a:lnTo>
                <a:lnTo>
                  <a:pt x="2692028" y="389307"/>
                </a:lnTo>
                <a:lnTo>
                  <a:pt x="2706393" y="393531"/>
                </a:lnTo>
                <a:lnTo>
                  <a:pt x="2735124" y="405827"/>
                </a:lnTo>
                <a:lnTo>
                  <a:pt x="2749505" y="407141"/>
                </a:lnTo>
                <a:lnTo>
                  <a:pt x="2763870" y="405227"/>
                </a:lnTo>
                <a:lnTo>
                  <a:pt x="2773447" y="401066"/>
                </a:lnTo>
                <a:lnTo>
                  <a:pt x="2787827" y="389462"/>
                </a:lnTo>
                <a:lnTo>
                  <a:pt x="2850093" y="326797"/>
                </a:lnTo>
                <a:lnTo>
                  <a:pt x="2888415" y="280017"/>
                </a:lnTo>
                <a:lnTo>
                  <a:pt x="2897992" y="274368"/>
                </a:lnTo>
                <a:lnTo>
                  <a:pt x="2912358" y="270041"/>
                </a:lnTo>
                <a:lnTo>
                  <a:pt x="2941104" y="261898"/>
                </a:lnTo>
                <a:lnTo>
                  <a:pt x="2955469" y="255368"/>
                </a:lnTo>
                <a:lnTo>
                  <a:pt x="2965061" y="246501"/>
                </a:lnTo>
                <a:lnTo>
                  <a:pt x="2989003" y="215829"/>
                </a:lnTo>
                <a:lnTo>
                  <a:pt x="2993792" y="214941"/>
                </a:lnTo>
                <a:lnTo>
                  <a:pt x="2998580" y="216835"/>
                </a:lnTo>
                <a:lnTo>
                  <a:pt x="3008157" y="227263"/>
                </a:lnTo>
                <a:lnTo>
                  <a:pt x="3022538" y="250592"/>
                </a:lnTo>
                <a:lnTo>
                  <a:pt x="3036903" y="279576"/>
                </a:lnTo>
                <a:lnTo>
                  <a:pt x="3056072" y="326482"/>
                </a:lnTo>
                <a:lnTo>
                  <a:pt x="3080014" y="386766"/>
                </a:lnTo>
                <a:lnTo>
                  <a:pt x="3094380" y="414689"/>
                </a:lnTo>
                <a:lnTo>
                  <a:pt x="3103972" y="426904"/>
                </a:lnTo>
                <a:lnTo>
                  <a:pt x="3113549" y="432017"/>
                </a:lnTo>
                <a:lnTo>
                  <a:pt x="3118337" y="431572"/>
                </a:lnTo>
                <a:lnTo>
                  <a:pt x="3127914" y="425248"/>
                </a:lnTo>
                <a:lnTo>
                  <a:pt x="3185390" y="366570"/>
                </a:lnTo>
                <a:lnTo>
                  <a:pt x="3204560" y="349566"/>
                </a:lnTo>
                <a:lnTo>
                  <a:pt x="3214136" y="344241"/>
                </a:lnTo>
                <a:lnTo>
                  <a:pt x="3228502" y="340320"/>
                </a:lnTo>
                <a:lnTo>
                  <a:pt x="3228502" y="340320"/>
                </a:lnTo>
              </a:path>
            </a:pathLst>
          </a:custGeom>
          <a:noFill/>
          <a:ln w="22731" cap="sq">
            <a:solidFill>
              <a:srgbClr val="FF03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A5A00D9-B933-FD94-F84A-F0592FD86030}"/>
              </a:ext>
            </a:extLst>
          </p:cNvPr>
          <p:cNvSpPr/>
          <p:nvPr/>
        </p:nvSpPr>
        <p:spPr>
          <a:xfrm>
            <a:off x="6993989" y="1887894"/>
            <a:ext cx="4216693" cy="1148638"/>
          </a:xfrm>
          <a:custGeom>
            <a:avLst/>
            <a:gdLst>
              <a:gd name="connsiteX0" fmla="*/ 16 w 3228485"/>
              <a:gd name="connsiteY0" fmla="*/ 107092 h 879448"/>
              <a:gd name="connsiteX1" fmla="*/ 28757 w 3228485"/>
              <a:gd name="connsiteY1" fmla="*/ 115425 h 879448"/>
              <a:gd name="connsiteX2" fmla="*/ 52707 w 3228485"/>
              <a:gd name="connsiteY2" fmla="*/ 121049 h 879448"/>
              <a:gd name="connsiteX3" fmla="*/ 81447 w 3228485"/>
              <a:gd name="connsiteY3" fmla="*/ 129222 h 879448"/>
              <a:gd name="connsiteX4" fmla="*/ 143718 w 3228485"/>
              <a:gd name="connsiteY4" fmla="*/ 142597 h 879448"/>
              <a:gd name="connsiteX5" fmla="*/ 196408 w 3228485"/>
              <a:gd name="connsiteY5" fmla="*/ 159631 h 879448"/>
              <a:gd name="connsiteX6" fmla="*/ 239519 w 3228485"/>
              <a:gd name="connsiteY6" fmla="*/ 176102 h 879448"/>
              <a:gd name="connsiteX7" fmla="*/ 263469 w 3228485"/>
              <a:gd name="connsiteY7" fmla="*/ 184584 h 879448"/>
              <a:gd name="connsiteX8" fmla="*/ 287419 w 3228485"/>
              <a:gd name="connsiteY8" fmla="*/ 197431 h 879448"/>
              <a:gd name="connsiteX9" fmla="*/ 392800 w 3228485"/>
              <a:gd name="connsiteY9" fmla="*/ 261366 h 879448"/>
              <a:gd name="connsiteX10" fmla="*/ 416750 w 3228485"/>
              <a:gd name="connsiteY10" fmla="*/ 279229 h 879448"/>
              <a:gd name="connsiteX11" fmla="*/ 479021 w 3228485"/>
              <a:gd name="connsiteY11" fmla="*/ 328402 h 879448"/>
              <a:gd name="connsiteX12" fmla="*/ 502971 w 3228485"/>
              <a:gd name="connsiteY12" fmla="*/ 349471 h 879448"/>
              <a:gd name="connsiteX13" fmla="*/ 550872 w 3228485"/>
              <a:gd name="connsiteY13" fmla="*/ 396011 h 879448"/>
              <a:gd name="connsiteX14" fmla="*/ 651463 w 3228485"/>
              <a:gd name="connsiteY14" fmla="*/ 474007 h 879448"/>
              <a:gd name="connsiteX15" fmla="*/ 742474 w 3228485"/>
              <a:gd name="connsiteY15" fmla="*/ 549998 h 879448"/>
              <a:gd name="connsiteX16" fmla="*/ 780794 w 3228485"/>
              <a:gd name="connsiteY16" fmla="*/ 584760 h 879448"/>
              <a:gd name="connsiteX17" fmla="*/ 823908 w 3228485"/>
              <a:gd name="connsiteY17" fmla="*/ 623047 h 879448"/>
              <a:gd name="connsiteX18" fmla="*/ 852639 w 3228485"/>
              <a:gd name="connsiteY18" fmla="*/ 648716 h 879448"/>
              <a:gd name="connsiteX19" fmla="*/ 914919 w 3228485"/>
              <a:gd name="connsiteY19" fmla="*/ 698827 h 879448"/>
              <a:gd name="connsiteX20" fmla="*/ 996338 w 3228485"/>
              <a:gd name="connsiteY20" fmla="*/ 762268 h 879448"/>
              <a:gd name="connsiteX21" fmla="*/ 1087349 w 3228485"/>
              <a:gd name="connsiteY21" fmla="*/ 823139 h 879448"/>
              <a:gd name="connsiteX22" fmla="*/ 1144841 w 3228485"/>
              <a:gd name="connsiteY22" fmla="*/ 852870 h 879448"/>
              <a:gd name="connsiteX23" fmla="*/ 1163995 w 3228485"/>
              <a:gd name="connsiteY23" fmla="*/ 856370 h 879448"/>
              <a:gd name="connsiteX24" fmla="*/ 1187952 w 3228485"/>
              <a:gd name="connsiteY24" fmla="*/ 861871 h 879448"/>
              <a:gd name="connsiteX25" fmla="*/ 1240640 w 3228485"/>
              <a:gd name="connsiteY25" fmla="*/ 876176 h 879448"/>
              <a:gd name="connsiteX26" fmla="*/ 1269371 w 3228485"/>
              <a:gd name="connsiteY26" fmla="*/ 876236 h 879448"/>
              <a:gd name="connsiteX27" fmla="*/ 1302905 w 3228485"/>
              <a:gd name="connsiteY27" fmla="*/ 877039 h 879448"/>
              <a:gd name="connsiteX28" fmla="*/ 1326863 w 3228485"/>
              <a:gd name="connsiteY28" fmla="*/ 879464 h 879448"/>
              <a:gd name="connsiteX29" fmla="*/ 1346017 w 3228485"/>
              <a:gd name="connsiteY29" fmla="*/ 876100 h 879448"/>
              <a:gd name="connsiteX30" fmla="*/ 1360382 w 3228485"/>
              <a:gd name="connsiteY30" fmla="*/ 875206 h 879448"/>
              <a:gd name="connsiteX31" fmla="*/ 1403493 w 3228485"/>
              <a:gd name="connsiteY31" fmla="*/ 876964 h 879448"/>
              <a:gd name="connsiteX32" fmla="*/ 1422662 w 3228485"/>
              <a:gd name="connsiteY32" fmla="*/ 873660 h 879448"/>
              <a:gd name="connsiteX33" fmla="*/ 1446605 w 3228485"/>
              <a:gd name="connsiteY33" fmla="*/ 868735 h 879448"/>
              <a:gd name="connsiteX34" fmla="*/ 1484927 w 3228485"/>
              <a:gd name="connsiteY34" fmla="*/ 864689 h 879448"/>
              <a:gd name="connsiteX35" fmla="*/ 1508885 w 3228485"/>
              <a:gd name="connsiteY35" fmla="*/ 857825 h 879448"/>
              <a:gd name="connsiteX36" fmla="*/ 1528039 w 3228485"/>
              <a:gd name="connsiteY36" fmla="*/ 852673 h 879448"/>
              <a:gd name="connsiteX37" fmla="*/ 1551996 w 3228485"/>
              <a:gd name="connsiteY37" fmla="*/ 847021 h 879448"/>
              <a:gd name="connsiteX38" fmla="*/ 1609473 w 3228485"/>
              <a:gd name="connsiteY38" fmla="*/ 825912 h 879448"/>
              <a:gd name="connsiteX39" fmla="*/ 1705272 w 3228485"/>
              <a:gd name="connsiteY39" fmla="*/ 784333 h 879448"/>
              <a:gd name="connsiteX40" fmla="*/ 1796283 w 3228485"/>
              <a:gd name="connsiteY40" fmla="*/ 738494 h 879448"/>
              <a:gd name="connsiteX41" fmla="*/ 1858548 w 3228485"/>
              <a:gd name="connsiteY41" fmla="*/ 702265 h 879448"/>
              <a:gd name="connsiteX42" fmla="*/ 1887294 w 3228485"/>
              <a:gd name="connsiteY42" fmla="*/ 688844 h 879448"/>
              <a:gd name="connsiteX43" fmla="*/ 1920829 w 3228485"/>
              <a:gd name="connsiteY43" fmla="*/ 676361 h 879448"/>
              <a:gd name="connsiteX44" fmla="*/ 2002248 w 3228485"/>
              <a:gd name="connsiteY44" fmla="*/ 633355 h 879448"/>
              <a:gd name="connsiteX45" fmla="*/ 2026205 w 3228485"/>
              <a:gd name="connsiteY45" fmla="*/ 620308 h 879448"/>
              <a:gd name="connsiteX46" fmla="*/ 2074105 w 3228485"/>
              <a:gd name="connsiteY46" fmla="*/ 599580 h 879448"/>
              <a:gd name="connsiteX47" fmla="*/ 2126793 w 3228485"/>
              <a:gd name="connsiteY47" fmla="*/ 572659 h 879448"/>
              <a:gd name="connsiteX48" fmla="*/ 2174693 w 3228485"/>
              <a:gd name="connsiteY48" fmla="*/ 549563 h 879448"/>
              <a:gd name="connsiteX49" fmla="*/ 2213015 w 3228485"/>
              <a:gd name="connsiteY49" fmla="*/ 531252 h 879448"/>
              <a:gd name="connsiteX50" fmla="*/ 2241761 w 3228485"/>
              <a:gd name="connsiteY50" fmla="*/ 516947 h 879448"/>
              <a:gd name="connsiteX51" fmla="*/ 2265704 w 3228485"/>
              <a:gd name="connsiteY51" fmla="*/ 512012 h 879448"/>
              <a:gd name="connsiteX52" fmla="*/ 2284873 w 3228485"/>
              <a:gd name="connsiteY52" fmla="*/ 505291 h 879448"/>
              <a:gd name="connsiteX53" fmla="*/ 2361503 w 3228485"/>
              <a:gd name="connsiteY53" fmla="*/ 469405 h 879448"/>
              <a:gd name="connsiteX54" fmla="*/ 2385461 w 3228485"/>
              <a:gd name="connsiteY54" fmla="*/ 458971 h 879448"/>
              <a:gd name="connsiteX55" fmla="*/ 2409403 w 3228485"/>
              <a:gd name="connsiteY55" fmla="*/ 450473 h 879448"/>
              <a:gd name="connsiteX56" fmla="*/ 2442937 w 3228485"/>
              <a:gd name="connsiteY56" fmla="*/ 431210 h 879448"/>
              <a:gd name="connsiteX57" fmla="*/ 2471683 w 3228485"/>
              <a:gd name="connsiteY57" fmla="*/ 415894 h 879448"/>
              <a:gd name="connsiteX58" fmla="*/ 2495626 w 3228485"/>
              <a:gd name="connsiteY58" fmla="*/ 402414 h 879448"/>
              <a:gd name="connsiteX59" fmla="*/ 2514794 w 3228485"/>
              <a:gd name="connsiteY59" fmla="*/ 392776 h 879448"/>
              <a:gd name="connsiteX60" fmla="*/ 2533948 w 3228485"/>
              <a:gd name="connsiteY60" fmla="*/ 384369 h 879448"/>
              <a:gd name="connsiteX61" fmla="*/ 2553117 w 3228485"/>
              <a:gd name="connsiteY61" fmla="*/ 370840 h 879448"/>
              <a:gd name="connsiteX62" fmla="*/ 2577060 w 3228485"/>
              <a:gd name="connsiteY62" fmla="*/ 354870 h 879448"/>
              <a:gd name="connsiteX63" fmla="*/ 2653705 w 3228485"/>
              <a:gd name="connsiteY63" fmla="*/ 311880 h 879448"/>
              <a:gd name="connsiteX64" fmla="*/ 2682436 w 3228485"/>
              <a:gd name="connsiteY64" fmla="*/ 295807 h 879448"/>
              <a:gd name="connsiteX65" fmla="*/ 2730336 w 3228485"/>
              <a:gd name="connsiteY65" fmla="*/ 270672 h 879448"/>
              <a:gd name="connsiteX66" fmla="*/ 2759082 w 3228485"/>
              <a:gd name="connsiteY66" fmla="*/ 249630 h 879448"/>
              <a:gd name="connsiteX67" fmla="*/ 2783039 w 3228485"/>
              <a:gd name="connsiteY67" fmla="*/ 230963 h 879448"/>
              <a:gd name="connsiteX68" fmla="*/ 2950681 w 3228485"/>
              <a:gd name="connsiteY68" fmla="*/ 137665 h 879448"/>
              <a:gd name="connsiteX69" fmla="*/ 2974638 w 3228485"/>
              <a:gd name="connsiteY69" fmla="*/ 121780 h 879448"/>
              <a:gd name="connsiteX70" fmla="*/ 2993792 w 3228485"/>
              <a:gd name="connsiteY70" fmla="*/ 110700 h 879448"/>
              <a:gd name="connsiteX71" fmla="*/ 3032115 w 3228485"/>
              <a:gd name="connsiteY71" fmla="*/ 84001 h 879448"/>
              <a:gd name="connsiteX72" fmla="*/ 3051268 w 3228485"/>
              <a:gd name="connsiteY72" fmla="*/ 76415 h 879448"/>
              <a:gd name="connsiteX73" fmla="*/ 3070437 w 3228485"/>
              <a:gd name="connsiteY73" fmla="*/ 68379 h 879448"/>
              <a:gd name="connsiteX74" fmla="*/ 3132702 w 3228485"/>
              <a:gd name="connsiteY74" fmla="*/ 34474 h 879448"/>
              <a:gd name="connsiteX75" fmla="*/ 3166237 w 3228485"/>
              <a:gd name="connsiteY75" fmla="*/ 21192 h 879448"/>
              <a:gd name="connsiteX76" fmla="*/ 3214136 w 3228485"/>
              <a:gd name="connsiteY76" fmla="*/ 7322 h 879448"/>
              <a:gd name="connsiteX77" fmla="*/ 3228502 w 3228485"/>
              <a:gd name="connsiteY77" fmla="*/ 15 h 879448"/>
              <a:gd name="connsiteX78" fmla="*/ 3228502 w 3228485"/>
              <a:gd name="connsiteY78" fmla="*/ 15 h 87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228485" h="879448">
                <a:moveTo>
                  <a:pt x="16" y="107092"/>
                </a:moveTo>
                <a:lnTo>
                  <a:pt x="28757" y="115425"/>
                </a:lnTo>
                <a:lnTo>
                  <a:pt x="52707" y="121049"/>
                </a:lnTo>
                <a:lnTo>
                  <a:pt x="81447" y="129222"/>
                </a:lnTo>
                <a:lnTo>
                  <a:pt x="143718" y="142597"/>
                </a:lnTo>
                <a:lnTo>
                  <a:pt x="196408" y="159631"/>
                </a:lnTo>
                <a:lnTo>
                  <a:pt x="239519" y="176102"/>
                </a:lnTo>
                <a:lnTo>
                  <a:pt x="263469" y="184584"/>
                </a:lnTo>
                <a:lnTo>
                  <a:pt x="287419" y="197431"/>
                </a:lnTo>
                <a:lnTo>
                  <a:pt x="392800" y="261366"/>
                </a:lnTo>
                <a:lnTo>
                  <a:pt x="416750" y="279229"/>
                </a:lnTo>
                <a:lnTo>
                  <a:pt x="479021" y="328402"/>
                </a:lnTo>
                <a:lnTo>
                  <a:pt x="502971" y="349471"/>
                </a:lnTo>
                <a:lnTo>
                  <a:pt x="550872" y="396011"/>
                </a:lnTo>
                <a:lnTo>
                  <a:pt x="651463" y="474007"/>
                </a:lnTo>
                <a:lnTo>
                  <a:pt x="742474" y="549998"/>
                </a:lnTo>
                <a:lnTo>
                  <a:pt x="780794" y="584760"/>
                </a:lnTo>
                <a:lnTo>
                  <a:pt x="823908" y="623047"/>
                </a:lnTo>
                <a:lnTo>
                  <a:pt x="852639" y="648716"/>
                </a:lnTo>
                <a:lnTo>
                  <a:pt x="914919" y="698827"/>
                </a:lnTo>
                <a:lnTo>
                  <a:pt x="996338" y="762268"/>
                </a:lnTo>
                <a:lnTo>
                  <a:pt x="1087349" y="823139"/>
                </a:lnTo>
                <a:lnTo>
                  <a:pt x="1144841" y="852870"/>
                </a:lnTo>
                <a:lnTo>
                  <a:pt x="1163995" y="856370"/>
                </a:lnTo>
                <a:lnTo>
                  <a:pt x="1187952" y="861871"/>
                </a:lnTo>
                <a:lnTo>
                  <a:pt x="1240640" y="876176"/>
                </a:lnTo>
                <a:lnTo>
                  <a:pt x="1269371" y="876236"/>
                </a:lnTo>
                <a:lnTo>
                  <a:pt x="1302905" y="877039"/>
                </a:lnTo>
                <a:lnTo>
                  <a:pt x="1326863" y="879464"/>
                </a:lnTo>
                <a:lnTo>
                  <a:pt x="1346017" y="876100"/>
                </a:lnTo>
                <a:lnTo>
                  <a:pt x="1360382" y="875206"/>
                </a:lnTo>
                <a:lnTo>
                  <a:pt x="1403493" y="876964"/>
                </a:lnTo>
                <a:lnTo>
                  <a:pt x="1422662" y="873660"/>
                </a:lnTo>
                <a:lnTo>
                  <a:pt x="1446605" y="868735"/>
                </a:lnTo>
                <a:lnTo>
                  <a:pt x="1484927" y="864689"/>
                </a:lnTo>
                <a:lnTo>
                  <a:pt x="1508885" y="857825"/>
                </a:lnTo>
                <a:lnTo>
                  <a:pt x="1528039" y="852673"/>
                </a:lnTo>
                <a:lnTo>
                  <a:pt x="1551996" y="847021"/>
                </a:lnTo>
                <a:lnTo>
                  <a:pt x="1609473" y="825912"/>
                </a:lnTo>
                <a:lnTo>
                  <a:pt x="1705272" y="784333"/>
                </a:lnTo>
                <a:lnTo>
                  <a:pt x="1796283" y="738494"/>
                </a:lnTo>
                <a:lnTo>
                  <a:pt x="1858548" y="702265"/>
                </a:lnTo>
                <a:lnTo>
                  <a:pt x="1887294" y="688844"/>
                </a:lnTo>
                <a:lnTo>
                  <a:pt x="1920829" y="676361"/>
                </a:lnTo>
                <a:lnTo>
                  <a:pt x="2002248" y="633355"/>
                </a:lnTo>
                <a:lnTo>
                  <a:pt x="2026205" y="620308"/>
                </a:lnTo>
                <a:lnTo>
                  <a:pt x="2074105" y="599580"/>
                </a:lnTo>
                <a:lnTo>
                  <a:pt x="2126793" y="572659"/>
                </a:lnTo>
                <a:lnTo>
                  <a:pt x="2174693" y="549563"/>
                </a:lnTo>
                <a:lnTo>
                  <a:pt x="2213015" y="531252"/>
                </a:lnTo>
                <a:lnTo>
                  <a:pt x="2241761" y="516947"/>
                </a:lnTo>
                <a:lnTo>
                  <a:pt x="2265704" y="512012"/>
                </a:lnTo>
                <a:lnTo>
                  <a:pt x="2284873" y="505291"/>
                </a:lnTo>
                <a:lnTo>
                  <a:pt x="2361503" y="469405"/>
                </a:lnTo>
                <a:lnTo>
                  <a:pt x="2385461" y="458971"/>
                </a:lnTo>
                <a:lnTo>
                  <a:pt x="2409403" y="450473"/>
                </a:lnTo>
                <a:lnTo>
                  <a:pt x="2442937" y="431210"/>
                </a:lnTo>
                <a:lnTo>
                  <a:pt x="2471683" y="415894"/>
                </a:lnTo>
                <a:lnTo>
                  <a:pt x="2495626" y="402414"/>
                </a:lnTo>
                <a:lnTo>
                  <a:pt x="2514794" y="392776"/>
                </a:lnTo>
                <a:lnTo>
                  <a:pt x="2533948" y="384369"/>
                </a:lnTo>
                <a:lnTo>
                  <a:pt x="2553117" y="370840"/>
                </a:lnTo>
                <a:lnTo>
                  <a:pt x="2577060" y="354870"/>
                </a:lnTo>
                <a:lnTo>
                  <a:pt x="2653705" y="311880"/>
                </a:lnTo>
                <a:lnTo>
                  <a:pt x="2682436" y="295807"/>
                </a:lnTo>
                <a:lnTo>
                  <a:pt x="2730336" y="270672"/>
                </a:lnTo>
                <a:lnTo>
                  <a:pt x="2759082" y="249630"/>
                </a:lnTo>
                <a:lnTo>
                  <a:pt x="2783039" y="230963"/>
                </a:lnTo>
                <a:lnTo>
                  <a:pt x="2950681" y="137665"/>
                </a:lnTo>
                <a:lnTo>
                  <a:pt x="2974638" y="121780"/>
                </a:lnTo>
                <a:lnTo>
                  <a:pt x="2993792" y="110700"/>
                </a:lnTo>
                <a:lnTo>
                  <a:pt x="3032115" y="84001"/>
                </a:lnTo>
                <a:lnTo>
                  <a:pt x="3051268" y="76415"/>
                </a:lnTo>
                <a:lnTo>
                  <a:pt x="3070437" y="68379"/>
                </a:lnTo>
                <a:lnTo>
                  <a:pt x="3132702" y="34474"/>
                </a:lnTo>
                <a:lnTo>
                  <a:pt x="3166237" y="21192"/>
                </a:lnTo>
                <a:lnTo>
                  <a:pt x="3214136" y="7322"/>
                </a:lnTo>
                <a:lnTo>
                  <a:pt x="3228502" y="15"/>
                </a:lnTo>
                <a:lnTo>
                  <a:pt x="3228502" y="15"/>
                </a:lnTo>
              </a:path>
            </a:pathLst>
          </a:custGeom>
          <a:noFill/>
          <a:ln w="21412" cap="sq">
            <a:solidFill>
              <a:srgbClr val="00E50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F985B-6F1E-7383-84EB-BD1522333EB2}"/>
              </a:ext>
            </a:extLst>
          </p:cNvPr>
          <p:cNvSpPr txBox="1"/>
          <p:nvPr/>
        </p:nvSpPr>
        <p:spPr>
          <a:xfrm>
            <a:off x="8469334" y="938911"/>
            <a:ext cx="336845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dirty="0"/>
              <a:t>*normalized amplitude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5DF4FF-0BC2-C82D-CDF5-8BE8565733C3}"/>
              </a:ext>
            </a:extLst>
          </p:cNvPr>
          <p:cNvSpPr txBox="1"/>
          <p:nvPr/>
        </p:nvSpPr>
        <p:spPr>
          <a:xfrm>
            <a:off x="6764742" y="3106284"/>
            <a:ext cx="376325" cy="52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AE4086-6D5F-6AF6-45D8-3ADFFBFEC458}"/>
              </a:ext>
            </a:extLst>
          </p:cNvPr>
          <p:cNvSpPr txBox="1"/>
          <p:nvPr/>
        </p:nvSpPr>
        <p:spPr>
          <a:xfrm>
            <a:off x="10697562" y="3106284"/>
            <a:ext cx="834701" cy="52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08B57A7-1BF9-026F-0366-DC841DF8D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93" y="856998"/>
            <a:ext cx="4086482" cy="385664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BCF0-E941-3400-1619-45F1622EA0FF}"/>
              </a:ext>
            </a:extLst>
          </p:cNvPr>
          <p:cNvGrpSpPr/>
          <p:nvPr/>
        </p:nvGrpSpPr>
        <p:grpSpPr>
          <a:xfrm>
            <a:off x="3184384" y="3760316"/>
            <a:ext cx="1014441" cy="370257"/>
            <a:chOff x="5106140" y="3641443"/>
            <a:chExt cx="1014441" cy="3702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D774EE-F201-EAC6-C5F6-F357B78FB4A4}"/>
                </a:ext>
              </a:extLst>
            </p:cNvPr>
            <p:cNvSpPr/>
            <p:nvPr/>
          </p:nvSpPr>
          <p:spPr>
            <a:xfrm>
              <a:off x="5304132" y="3691259"/>
              <a:ext cx="618456" cy="225728"/>
            </a:xfrm>
            <a:prstGeom prst="ellipse">
              <a:avLst/>
            </a:prstGeom>
            <a:noFill/>
            <a:ln w="254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8A882C-FFBF-B579-E3FB-8BB2ACE7E86F}"/>
                </a:ext>
              </a:extLst>
            </p:cNvPr>
            <p:cNvSpPr/>
            <p:nvPr/>
          </p:nvSpPr>
          <p:spPr>
            <a:xfrm>
              <a:off x="5106140" y="3641443"/>
              <a:ext cx="1014441" cy="370257"/>
            </a:xfrm>
            <a:prstGeom prst="ellipse">
              <a:avLst/>
            </a:prstGeom>
            <a:noFill/>
            <a:ln w="381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E1B82D6-0E75-D358-11DD-6FB87C8E8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80" t="20175" r="4288" b="19671"/>
          <a:stretch/>
        </p:blipFill>
        <p:spPr>
          <a:xfrm>
            <a:off x="3291555" y="1691603"/>
            <a:ext cx="800100" cy="7924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C483CFF-1119-2FD9-6F9F-D379972E1F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21" t="28431" r="45599" b="26177"/>
          <a:stretch/>
        </p:blipFill>
        <p:spPr>
          <a:xfrm>
            <a:off x="3388769" y="1788844"/>
            <a:ext cx="608624" cy="5979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00C0BDA-8BD6-3720-2CCB-9C97214FA0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7" t="37553" r="79908" b="31789"/>
          <a:stretch/>
        </p:blipFill>
        <p:spPr>
          <a:xfrm>
            <a:off x="3492836" y="1891008"/>
            <a:ext cx="367999" cy="40390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24619D-C1C3-CAC2-B4A6-2DA45D74A55D}"/>
              </a:ext>
            </a:extLst>
          </p:cNvPr>
          <p:cNvGrpSpPr/>
          <p:nvPr/>
        </p:nvGrpSpPr>
        <p:grpSpPr>
          <a:xfrm>
            <a:off x="3184383" y="3771427"/>
            <a:ext cx="1014441" cy="370257"/>
            <a:chOff x="5106140" y="3641443"/>
            <a:chExt cx="1014441" cy="37025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DD93D1-B8E0-8234-2E2C-F55E37FD4758}"/>
                </a:ext>
              </a:extLst>
            </p:cNvPr>
            <p:cNvSpPr/>
            <p:nvPr/>
          </p:nvSpPr>
          <p:spPr>
            <a:xfrm>
              <a:off x="5304132" y="3691259"/>
              <a:ext cx="618456" cy="225728"/>
            </a:xfrm>
            <a:prstGeom prst="ellipse">
              <a:avLst/>
            </a:prstGeom>
            <a:noFill/>
            <a:ln w="254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BDE3C-706F-B467-3544-633E5A488201}"/>
                </a:ext>
              </a:extLst>
            </p:cNvPr>
            <p:cNvSpPr/>
            <p:nvPr/>
          </p:nvSpPr>
          <p:spPr>
            <a:xfrm>
              <a:off x="5106140" y="3641443"/>
              <a:ext cx="1014441" cy="370257"/>
            </a:xfrm>
            <a:prstGeom prst="ellipse">
              <a:avLst/>
            </a:prstGeom>
            <a:noFill/>
            <a:ln w="381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41E2AA-147F-DEF2-CF08-D040AEEF3F01}"/>
              </a:ext>
            </a:extLst>
          </p:cNvPr>
          <p:cNvGrpSpPr/>
          <p:nvPr/>
        </p:nvGrpSpPr>
        <p:grpSpPr>
          <a:xfrm>
            <a:off x="3169614" y="3760316"/>
            <a:ext cx="1014441" cy="370257"/>
            <a:chOff x="5106140" y="3641443"/>
            <a:chExt cx="1014441" cy="37025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FF05F2-A30D-9950-637C-24F0C3EE6BF4}"/>
                </a:ext>
              </a:extLst>
            </p:cNvPr>
            <p:cNvSpPr/>
            <p:nvPr/>
          </p:nvSpPr>
          <p:spPr>
            <a:xfrm>
              <a:off x="5304132" y="3691259"/>
              <a:ext cx="618456" cy="225728"/>
            </a:xfrm>
            <a:prstGeom prst="ellipse">
              <a:avLst/>
            </a:prstGeom>
            <a:noFill/>
            <a:ln w="254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FAF9A7-7DCF-6FD4-5B2D-FB9A9587EE9D}"/>
                </a:ext>
              </a:extLst>
            </p:cNvPr>
            <p:cNvSpPr/>
            <p:nvPr/>
          </p:nvSpPr>
          <p:spPr>
            <a:xfrm>
              <a:off x="5106140" y="3641443"/>
              <a:ext cx="1014441" cy="370257"/>
            </a:xfrm>
            <a:prstGeom prst="ellipse">
              <a:avLst/>
            </a:prstGeom>
            <a:noFill/>
            <a:ln w="38100" cap="flat">
              <a:solidFill>
                <a:srgbClr val="FF0000">
                  <a:alpha val="70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7C6DAD-64BF-6918-9D73-F1700299E85D}"/>
              </a:ext>
            </a:extLst>
          </p:cNvPr>
          <p:cNvSpPr txBox="1"/>
          <p:nvPr/>
        </p:nvSpPr>
        <p:spPr>
          <a:xfrm rot="16200000">
            <a:off x="6386118" y="2456256"/>
            <a:ext cx="39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68C256-0B75-8CE6-2088-D16671219ED6}"/>
              </a:ext>
            </a:extLst>
          </p:cNvPr>
          <p:cNvSpPr txBox="1"/>
          <p:nvPr/>
        </p:nvSpPr>
        <p:spPr>
          <a:xfrm rot="16200000">
            <a:off x="6466502" y="1887547"/>
            <a:ext cx="23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3675C-600B-F9E1-F2FC-A34FFE2FD313}"/>
              </a:ext>
            </a:extLst>
          </p:cNvPr>
          <p:cNvSpPr txBox="1"/>
          <p:nvPr/>
        </p:nvSpPr>
        <p:spPr>
          <a:xfrm rot="16200000">
            <a:off x="6466502" y="1350733"/>
            <a:ext cx="23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4714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1.85185E-6 L -0.00117 0.2673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4.58333E-6 0.26481 " pathEditMode="relative" rAng="0" ptsTypes="AA">
                                      <p:cBhvr>
                                        <p:cTn id="4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39 0.25857 " pathEditMode="relative" rAng="0" ptsTypes="AA">
                                      <p:cBhvr>
                                        <p:cTn id="6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3" grpId="0" animBg="1"/>
      <p:bldP spid="68" grpId="0" animBg="1"/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84DEB4-7DF7-A268-63D2-64849F0B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62" y="1823185"/>
            <a:ext cx="6609276" cy="17979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0F6F-1532-437C-81FC-8D617ED0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F4257-1EE4-45CD-ADAA-3AE9F9D7F4B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2F5A4-6E7E-4C38-A112-45BF4024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-13258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j-lt"/>
              </a:rPr>
              <a:t>Testing localization on various materials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14:cNvPr>
              <p14:cNvContentPartPr/>
              <p14:nvPr/>
            </p14:nvContentPartPr>
            <p14:xfrm>
              <a:off x="-1360686" y="22519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9394-21F3-19B1-3454-EF0152DBCD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69686" y="224331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274647BF-4384-C419-8BCD-53CAFE639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9" y="1477447"/>
            <a:ext cx="4451046" cy="39031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CCBC77B-2C28-3D32-A392-9E3E35A9BFD6}"/>
              </a:ext>
            </a:extLst>
          </p:cNvPr>
          <p:cNvSpPr/>
          <p:nvPr/>
        </p:nvSpPr>
        <p:spPr>
          <a:xfrm>
            <a:off x="1504950" y="3529013"/>
            <a:ext cx="1300163" cy="1571625"/>
          </a:xfrm>
          <a:custGeom>
            <a:avLst/>
            <a:gdLst>
              <a:gd name="connsiteX0" fmla="*/ 23813 w 1300163"/>
              <a:gd name="connsiteY0" fmla="*/ 519112 h 1571625"/>
              <a:gd name="connsiteX1" fmla="*/ 0 w 1300163"/>
              <a:gd name="connsiteY1" fmla="*/ 28575 h 1571625"/>
              <a:gd name="connsiteX2" fmla="*/ 1285875 w 1300163"/>
              <a:gd name="connsiteY2" fmla="*/ 0 h 1571625"/>
              <a:gd name="connsiteX3" fmla="*/ 1300163 w 1300163"/>
              <a:gd name="connsiteY3" fmla="*/ 1571625 h 1571625"/>
              <a:gd name="connsiteX4" fmla="*/ 1209675 w 1300163"/>
              <a:gd name="connsiteY4" fmla="*/ 1571625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0163" h="1571625">
                <a:moveTo>
                  <a:pt x="23813" y="519112"/>
                </a:moveTo>
                <a:lnTo>
                  <a:pt x="0" y="28575"/>
                </a:lnTo>
                <a:lnTo>
                  <a:pt x="1285875" y="0"/>
                </a:lnTo>
                <a:lnTo>
                  <a:pt x="1300163" y="1571625"/>
                </a:lnTo>
                <a:lnTo>
                  <a:pt x="1209675" y="15716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F1D9C22-E78A-CA2B-63B6-774CCDBE18DE}"/>
              </a:ext>
            </a:extLst>
          </p:cNvPr>
          <p:cNvSpPr/>
          <p:nvPr/>
        </p:nvSpPr>
        <p:spPr>
          <a:xfrm>
            <a:off x="2730500" y="1549400"/>
            <a:ext cx="1981200" cy="1555750"/>
          </a:xfrm>
          <a:custGeom>
            <a:avLst/>
            <a:gdLst>
              <a:gd name="connsiteX0" fmla="*/ 0 w 1981200"/>
              <a:gd name="connsiteY0" fmla="*/ 1263650 h 1555750"/>
              <a:gd name="connsiteX1" fmla="*/ 31750 w 1981200"/>
              <a:gd name="connsiteY1" fmla="*/ 0 h 1555750"/>
              <a:gd name="connsiteX2" fmla="*/ 1981200 w 1981200"/>
              <a:gd name="connsiteY2" fmla="*/ 50800 h 1555750"/>
              <a:gd name="connsiteX3" fmla="*/ 1879600 w 1981200"/>
              <a:gd name="connsiteY3" fmla="*/ 1555750 h 1555750"/>
              <a:gd name="connsiteX4" fmla="*/ 69850 w 1981200"/>
              <a:gd name="connsiteY4" fmla="*/ 1543050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1555750">
                <a:moveTo>
                  <a:pt x="0" y="1263650"/>
                </a:moveTo>
                <a:lnTo>
                  <a:pt x="31750" y="0"/>
                </a:lnTo>
                <a:lnTo>
                  <a:pt x="1981200" y="50800"/>
                </a:lnTo>
                <a:lnTo>
                  <a:pt x="1879600" y="1555750"/>
                </a:lnTo>
                <a:lnTo>
                  <a:pt x="69850" y="1543050"/>
                </a:lnTo>
              </a:path>
            </a:pathLst>
          </a:cu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4F7C5-CBFC-065E-CADC-9E48A26AE675}"/>
              </a:ext>
            </a:extLst>
          </p:cNvPr>
          <p:cNvGrpSpPr/>
          <p:nvPr/>
        </p:nvGrpSpPr>
        <p:grpSpPr>
          <a:xfrm>
            <a:off x="5366306" y="1282824"/>
            <a:ext cx="6461540" cy="5073526"/>
            <a:chOff x="5366306" y="1282824"/>
            <a:chExt cx="6461540" cy="50735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FAF897-F50B-05A3-66D2-1394F48DC6A8}"/>
                </a:ext>
              </a:extLst>
            </p:cNvPr>
            <p:cNvSpPr txBox="1"/>
            <p:nvPr/>
          </p:nvSpPr>
          <p:spPr>
            <a:xfrm>
              <a:off x="5366306" y="1282824"/>
              <a:ext cx="3025597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whiteboard (isotropic)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BAE28-0BA1-4FA9-E3AE-2819F55867B7}"/>
                </a:ext>
              </a:extLst>
            </p:cNvPr>
            <p:cNvSpPr txBox="1"/>
            <p:nvPr/>
          </p:nvSpPr>
          <p:spPr>
            <a:xfrm>
              <a:off x="8859845" y="1282824"/>
              <a:ext cx="2968001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plywood (anisotropic)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26581D-0B0E-58DA-55E8-16320369404D}"/>
                </a:ext>
              </a:extLst>
            </p:cNvPr>
            <p:cNvSpPr txBox="1"/>
            <p:nvPr/>
          </p:nvSpPr>
          <p:spPr>
            <a:xfrm>
              <a:off x="8537586" y="5648464"/>
              <a:ext cx="32902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see paper and supplementary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for more material results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1FCA2BF-37B7-0653-4026-4A783B9A83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28662" y="1823185"/>
            <a:ext cx="6609276" cy="179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2DB60-0B53-1A78-C3D1-B758E08CD0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28385" y="1820841"/>
            <a:ext cx="6609274" cy="17979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6C843D-EE5A-1C50-CE94-7F0AB34B4B5D}"/>
              </a:ext>
            </a:extLst>
          </p:cNvPr>
          <p:cNvGrpSpPr/>
          <p:nvPr/>
        </p:nvGrpSpPr>
        <p:grpSpPr>
          <a:xfrm>
            <a:off x="5391151" y="1834335"/>
            <a:ext cx="6357938" cy="1577433"/>
            <a:chOff x="5391151" y="1834335"/>
            <a:chExt cx="6357938" cy="15774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CF698A-7A21-8DD1-03E1-34DB06C2D638}"/>
                </a:ext>
              </a:extLst>
            </p:cNvPr>
            <p:cNvSpPr/>
            <p:nvPr/>
          </p:nvSpPr>
          <p:spPr>
            <a:xfrm>
              <a:off x="8820151" y="1834335"/>
              <a:ext cx="2928938" cy="1575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3AA117-B056-BB15-FFD0-3498083235C2}"/>
                </a:ext>
              </a:extLst>
            </p:cNvPr>
            <p:cNvSpPr/>
            <p:nvPr/>
          </p:nvSpPr>
          <p:spPr>
            <a:xfrm>
              <a:off x="5391151" y="1836153"/>
              <a:ext cx="2922672" cy="1575615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306358E-698D-B552-EB1C-282795D13FE8}"/>
              </a:ext>
            </a:extLst>
          </p:cNvPr>
          <p:cNvGrpSpPr/>
          <p:nvPr/>
        </p:nvGrpSpPr>
        <p:grpSpPr>
          <a:xfrm>
            <a:off x="5439111" y="3294202"/>
            <a:ext cx="2244131" cy="2705630"/>
            <a:chOff x="5439111" y="3294202"/>
            <a:chExt cx="2244131" cy="270563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910A48-BF7D-6EF2-F1BB-35E8C653B15D}"/>
                </a:ext>
              </a:extLst>
            </p:cNvPr>
            <p:cNvCxnSpPr/>
            <p:nvPr/>
          </p:nvCxnSpPr>
          <p:spPr>
            <a:xfrm flipH="1" flipV="1">
              <a:off x="6015051" y="3294202"/>
              <a:ext cx="826741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A9EBD5-632D-8165-3D8D-A7CD1A6E6943}"/>
                </a:ext>
              </a:extLst>
            </p:cNvPr>
            <p:cNvCxnSpPr/>
            <p:nvPr/>
          </p:nvCxnSpPr>
          <p:spPr>
            <a:xfrm flipH="1" flipV="1">
              <a:off x="6424776" y="3294202"/>
              <a:ext cx="426803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F181F0-50C6-8641-174C-1824D3EB2722}"/>
                </a:ext>
              </a:extLst>
            </p:cNvPr>
            <p:cNvCxnSpPr/>
            <p:nvPr/>
          </p:nvCxnSpPr>
          <p:spPr>
            <a:xfrm flipH="1" flipV="1">
              <a:off x="6841792" y="3294202"/>
              <a:ext cx="9787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25A411-451C-521A-D1CC-BC6B00D5E69E}"/>
                </a:ext>
              </a:extLst>
            </p:cNvPr>
            <p:cNvCxnSpPr/>
            <p:nvPr/>
          </p:nvCxnSpPr>
          <p:spPr>
            <a:xfrm flipV="1">
              <a:off x="6868756" y="3294202"/>
              <a:ext cx="378430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CB873A-556F-0816-B32A-6E9ADD835427}"/>
                </a:ext>
              </a:extLst>
            </p:cNvPr>
            <p:cNvCxnSpPr/>
            <p:nvPr/>
          </p:nvCxnSpPr>
          <p:spPr>
            <a:xfrm flipV="1">
              <a:off x="6858870" y="3294202"/>
              <a:ext cx="824372" cy="1776375"/>
            </a:xfrm>
            <a:prstGeom prst="line">
              <a:avLst/>
            </a:prstGeom>
            <a:noFill/>
            <a:ln w="59326" cap="flat">
              <a:solidFill>
                <a:srgbClr val="FF0000"/>
              </a:solidFill>
              <a:prstDash val="solid"/>
              <a:miter/>
            </a:ln>
          </p:spPr>
        </p:cxnSp>
        <p:grpSp>
          <p:nvGrpSpPr>
            <p:cNvPr id="31" name="Graphic 29">
              <a:extLst>
                <a:ext uri="{FF2B5EF4-FFF2-40B4-BE49-F238E27FC236}">
                  <a16:creationId xmlns:a16="http://schemas.microsoft.com/office/drawing/2014/main" id="{D849DB7A-7455-24EA-B2C5-B734387BE339}"/>
                </a:ext>
              </a:extLst>
            </p:cNvPr>
            <p:cNvGrpSpPr/>
            <p:nvPr/>
          </p:nvGrpSpPr>
          <p:grpSpPr>
            <a:xfrm>
              <a:off x="5439111" y="4905057"/>
              <a:ext cx="1795127" cy="1094775"/>
              <a:chOff x="4638065" y="5384179"/>
              <a:chExt cx="2034481" cy="1240748"/>
            </a:xfrm>
          </p:grpSpPr>
          <p:grpSp>
            <p:nvGrpSpPr>
              <p:cNvPr id="32" name="Graphic 29">
                <a:extLst>
                  <a:ext uri="{FF2B5EF4-FFF2-40B4-BE49-F238E27FC236}">
                    <a16:creationId xmlns:a16="http://schemas.microsoft.com/office/drawing/2014/main" id="{CA359765-AA25-A33A-38CD-A3E3C33671F9}"/>
                  </a:ext>
                </a:extLst>
              </p:cNvPr>
              <p:cNvGrpSpPr/>
              <p:nvPr/>
            </p:nvGrpSpPr>
            <p:grpSpPr>
              <a:xfrm>
                <a:off x="4638065" y="5479535"/>
                <a:ext cx="1581444" cy="183185"/>
                <a:chOff x="4638065" y="5479535"/>
                <a:chExt cx="1581444" cy="183185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2EC79FC-A617-1B62-5394-4C5C3CFDFCE5}"/>
                    </a:ext>
                  </a:extLst>
                </p:cNvPr>
                <p:cNvSpPr/>
                <p:nvPr/>
              </p:nvSpPr>
              <p:spPr>
                <a:xfrm rot="10792604">
                  <a:off x="5290799" y="5569017"/>
                  <a:ext cx="928710" cy="1752"/>
                </a:xfrm>
                <a:custGeom>
                  <a:avLst/>
                  <a:gdLst>
                    <a:gd name="connsiteX0" fmla="*/ 928850 w 928710"/>
                    <a:gd name="connsiteY0" fmla="*/ 1968 h 1752"/>
                    <a:gd name="connsiteX1" fmla="*/ 140 w 928710"/>
                    <a:gd name="connsiteY1" fmla="*/ 216 h 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28710" h="1752">
                      <a:moveTo>
                        <a:pt x="928850" y="1968"/>
                      </a:moveTo>
                      <a:lnTo>
                        <a:pt x="140" y="216"/>
                      </a:lnTo>
                    </a:path>
                  </a:pathLst>
                </a:custGeom>
                <a:noFill/>
                <a:ln w="59326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2E11A1B-34AD-80C9-6ADB-BC4DF14FBF86}"/>
                    </a:ext>
                  </a:extLst>
                </p:cNvPr>
                <p:cNvSpPr/>
                <p:nvPr/>
              </p:nvSpPr>
              <p:spPr>
                <a:xfrm rot="10792604">
                  <a:off x="4638065" y="5479535"/>
                  <a:ext cx="657445" cy="183185"/>
                </a:xfrm>
                <a:custGeom>
                  <a:avLst/>
                  <a:gdLst>
                    <a:gd name="connsiteX0" fmla="*/ 626927 w 657445"/>
                    <a:gd name="connsiteY0" fmla="*/ 111001 h 183185"/>
                    <a:gd name="connsiteX1" fmla="*/ 657226 w 657445"/>
                    <a:gd name="connsiteY1" fmla="*/ 137957 h 183185"/>
                    <a:gd name="connsiteX2" fmla="*/ 657130 w 657445"/>
                    <a:gd name="connsiteY2" fmla="*/ 183401 h 183185"/>
                    <a:gd name="connsiteX3" fmla="*/ 62735 w 657445"/>
                    <a:gd name="connsiteY3" fmla="*/ 182150 h 183185"/>
                    <a:gd name="connsiteX4" fmla="*/ 70 w 657445"/>
                    <a:gd name="connsiteY4" fmla="*/ 145795 h 183185"/>
                    <a:gd name="connsiteX5" fmla="*/ 186 w 657445"/>
                    <a:gd name="connsiteY5" fmla="*/ 91050 h 183185"/>
                    <a:gd name="connsiteX6" fmla="*/ 302 w 657445"/>
                    <a:gd name="connsiteY6" fmla="*/ 36306 h 183185"/>
                    <a:gd name="connsiteX7" fmla="*/ 63121 w 657445"/>
                    <a:gd name="connsiteY7" fmla="*/ 216 h 183185"/>
                    <a:gd name="connsiteX8" fmla="*/ 657516 w 657445"/>
                    <a:gd name="connsiteY8" fmla="*/ 1471 h 183185"/>
                    <a:gd name="connsiteX9" fmla="*/ 657420 w 657445"/>
                    <a:gd name="connsiteY9" fmla="*/ 46915 h 183185"/>
                    <a:gd name="connsiteX10" fmla="*/ 627006 w 657445"/>
                    <a:gd name="connsiteY10" fmla="*/ 73743 h 183185"/>
                    <a:gd name="connsiteX11" fmla="*/ 626964 w 657445"/>
                    <a:gd name="connsiteY11" fmla="*/ 92372 h 183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57445" h="183185">
                      <a:moveTo>
                        <a:pt x="626927" y="111001"/>
                      </a:moveTo>
                      <a:lnTo>
                        <a:pt x="657226" y="137957"/>
                      </a:lnTo>
                      <a:lnTo>
                        <a:pt x="657130" y="183401"/>
                      </a:lnTo>
                      <a:lnTo>
                        <a:pt x="62735" y="182150"/>
                      </a:lnTo>
                      <a:lnTo>
                        <a:pt x="70" y="145795"/>
                      </a:lnTo>
                      <a:lnTo>
                        <a:pt x="186" y="91050"/>
                      </a:lnTo>
                      <a:lnTo>
                        <a:pt x="302" y="36306"/>
                      </a:lnTo>
                      <a:lnTo>
                        <a:pt x="63121" y="216"/>
                      </a:lnTo>
                      <a:lnTo>
                        <a:pt x="657516" y="1471"/>
                      </a:lnTo>
                      <a:lnTo>
                        <a:pt x="657420" y="46915"/>
                      </a:lnTo>
                      <a:lnTo>
                        <a:pt x="627006" y="73743"/>
                      </a:lnTo>
                      <a:lnTo>
                        <a:pt x="626964" y="9237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E8E8E"/>
                    </a:gs>
                    <a:gs pos="50000">
                      <a:srgbClr val="A6AFC6"/>
                    </a:gs>
                    <a:gs pos="100000">
                      <a:srgbClr val="BFD0FF"/>
                    </a:gs>
                  </a:gsLst>
                  <a:lin ang="16226847" scaled="1"/>
                </a:gradFill>
                <a:ln w="594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AB0248A-9502-1D20-F5B7-611A55C24EA8}"/>
                  </a:ext>
                </a:extLst>
              </p:cNvPr>
              <p:cNvSpPr/>
              <p:nvPr/>
            </p:nvSpPr>
            <p:spPr>
              <a:xfrm>
                <a:off x="5785713" y="5384179"/>
                <a:ext cx="886833" cy="552283"/>
              </a:xfrm>
              <a:custGeom>
                <a:avLst/>
                <a:gdLst>
                  <a:gd name="connsiteX0" fmla="*/ 51 w 886833"/>
                  <a:gd name="connsiteY0" fmla="*/ 48 h 552283"/>
                  <a:gd name="connsiteX1" fmla="*/ 51 w 886833"/>
                  <a:gd name="connsiteY1" fmla="*/ 552332 h 552283"/>
                  <a:gd name="connsiteX2" fmla="*/ 886884 w 886833"/>
                  <a:gd name="connsiteY2" fmla="*/ 552332 h 552283"/>
                  <a:gd name="connsiteX3" fmla="*/ 886884 w 886833"/>
                  <a:gd name="connsiteY3" fmla="*/ 8014 h 55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833" h="552283">
                    <a:moveTo>
                      <a:pt x="51" y="48"/>
                    </a:moveTo>
                    <a:lnTo>
                      <a:pt x="51" y="552332"/>
                    </a:lnTo>
                    <a:lnTo>
                      <a:pt x="886884" y="552332"/>
                    </a:lnTo>
                    <a:lnTo>
                      <a:pt x="886884" y="8014"/>
                    </a:lnTo>
                  </a:path>
                </a:pathLst>
              </a:custGeom>
              <a:solidFill>
                <a:srgbClr val="2F494C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B7C740F-2564-2AA9-80D3-A3BE2281E494}"/>
                  </a:ext>
                </a:extLst>
              </p:cNvPr>
              <p:cNvSpPr/>
              <p:nvPr/>
            </p:nvSpPr>
            <p:spPr>
              <a:xfrm>
                <a:off x="5972435" y="6189347"/>
                <a:ext cx="510677" cy="435580"/>
              </a:xfrm>
              <a:custGeom>
                <a:avLst/>
                <a:gdLst>
                  <a:gd name="connsiteX0" fmla="*/ 51 w 510677"/>
                  <a:gd name="connsiteY0" fmla="*/ 83 h 435580"/>
                  <a:gd name="connsiteX1" fmla="*/ 51 w 510677"/>
                  <a:gd name="connsiteY1" fmla="*/ 435664 h 435580"/>
                  <a:gd name="connsiteX2" fmla="*/ 510729 w 510677"/>
                  <a:gd name="connsiteY2" fmla="*/ 435664 h 435580"/>
                  <a:gd name="connsiteX3" fmla="*/ 510729 w 510677"/>
                  <a:gd name="connsiteY3" fmla="*/ 83 h 4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677" h="435580">
                    <a:moveTo>
                      <a:pt x="51" y="83"/>
                    </a:moveTo>
                    <a:lnTo>
                      <a:pt x="51" y="435664"/>
                    </a:lnTo>
                    <a:lnTo>
                      <a:pt x="510729" y="435664"/>
                    </a:lnTo>
                    <a:lnTo>
                      <a:pt x="510729" y="83"/>
                    </a:lnTo>
                    <a:close/>
                  </a:path>
                </a:pathLst>
              </a:custGeom>
              <a:solidFill>
                <a:srgbClr val="3A5A5E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0AFDC97-D006-5344-BBC6-95E96006C11C}"/>
                  </a:ext>
                </a:extLst>
              </p:cNvPr>
              <p:cNvSpPr/>
              <p:nvPr/>
            </p:nvSpPr>
            <p:spPr>
              <a:xfrm>
                <a:off x="5793673" y="5908402"/>
                <a:ext cx="878872" cy="25403"/>
              </a:xfrm>
              <a:custGeom>
                <a:avLst/>
                <a:gdLst>
                  <a:gd name="connsiteX0" fmla="*/ 167332 w 878872"/>
                  <a:gd name="connsiteY0" fmla="*/ 60 h 25403"/>
                  <a:gd name="connsiteX1" fmla="*/ 51 w 878872"/>
                  <a:gd name="connsiteY1" fmla="*/ 20155 h 25403"/>
                  <a:gd name="connsiteX2" fmla="*/ 878924 w 878872"/>
                  <a:gd name="connsiteY2" fmla="*/ 25463 h 25403"/>
                  <a:gd name="connsiteX3" fmla="*/ 703683 w 878872"/>
                  <a:gd name="connsiteY3" fmla="*/ 60 h 2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872" h="25403">
                    <a:moveTo>
                      <a:pt x="167332" y="60"/>
                    </a:moveTo>
                    <a:lnTo>
                      <a:pt x="51" y="20155"/>
                    </a:lnTo>
                    <a:lnTo>
                      <a:pt x="878924" y="25463"/>
                    </a:lnTo>
                    <a:lnTo>
                      <a:pt x="703683" y="60"/>
                    </a:lnTo>
                    <a:close/>
                  </a:path>
                </a:pathLst>
              </a:custGeom>
              <a:solidFill>
                <a:srgbClr val="2B4446"/>
              </a:solidFill>
              <a:ln w="29359" cap="flat">
                <a:solidFill>
                  <a:srgbClr val="FFF2F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0EC997B-8779-EC32-E9DA-0D3E95F4E523}"/>
                  </a:ext>
                </a:extLst>
              </p:cNvPr>
              <p:cNvSpPr/>
              <p:nvPr/>
            </p:nvSpPr>
            <p:spPr>
              <a:xfrm>
                <a:off x="5970295" y="5655600"/>
                <a:ext cx="518191" cy="533212"/>
              </a:xfrm>
              <a:custGeom>
                <a:avLst/>
                <a:gdLst>
                  <a:gd name="connsiteX0" fmla="*/ 51 w 518191"/>
                  <a:gd name="connsiteY0" fmla="*/ 533273 h 533212"/>
                  <a:gd name="connsiteX1" fmla="*/ 51 w 518191"/>
                  <a:gd name="connsiteY1" fmla="*/ 61 h 533212"/>
                  <a:gd name="connsiteX2" fmla="*/ 518242 w 518191"/>
                  <a:gd name="connsiteY2" fmla="*/ 61 h 533212"/>
                  <a:gd name="connsiteX3" fmla="*/ 518242 w 518191"/>
                  <a:gd name="connsiteY3" fmla="*/ 533273 h 53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91" h="533212">
                    <a:moveTo>
                      <a:pt x="51" y="533273"/>
                    </a:moveTo>
                    <a:lnTo>
                      <a:pt x="51" y="61"/>
                    </a:lnTo>
                    <a:lnTo>
                      <a:pt x="518242" y="61"/>
                    </a:lnTo>
                    <a:lnTo>
                      <a:pt x="518242" y="533273"/>
                    </a:lnTo>
                    <a:close/>
                  </a:path>
                </a:pathLst>
              </a:custGeom>
              <a:solidFill>
                <a:srgbClr val="649CA2"/>
              </a:solidFill>
              <a:ln w="4110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3630DF3-94DD-E78C-8916-8F22377B7E75}"/>
                  </a:ext>
                </a:extLst>
              </p:cNvPr>
              <p:cNvSpPr/>
              <p:nvPr/>
            </p:nvSpPr>
            <p:spPr>
              <a:xfrm>
                <a:off x="5805407" y="5405419"/>
                <a:ext cx="851506" cy="238968"/>
              </a:xfrm>
              <a:custGeom>
                <a:avLst/>
                <a:gdLst>
                  <a:gd name="connsiteX0" fmla="*/ 155597 w 851506"/>
                  <a:gd name="connsiteY0" fmla="*/ 239011 h 238968"/>
                  <a:gd name="connsiteX1" fmla="*/ 51 w 851506"/>
                  <a:gd name="connsiteY1" fmla="*/ 42 h 238968"/>
                  <a:gd name="connsiteX2" fmla="*/ 851557 w 851506"/>
                  <a:gd name="connsiteY2" fmla="*/ 42 h 238968"/>
                  <a:gd name="connsiteX3" fmla="*/ 696005 w 851506"/>
                  <a:gd name="connsiteY3" fmla="*/ 236759 h 23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506" h="238968">
                    <a:moveTo>
                      <a:pt x="155597" y="239011"/>
                    </a:moveTo>
                    <a:lnTo>
                      <a:pt x="51" y="42"/>
                    </a:lnTo>
                    <a:lnTo>
                      <a:pt x="851557" y="42"/>
                    </a:lnTo>
                    <a:lnTo>
                      <a:pt x="696005" y="236759"/>
                    </a:lnTo>
                    <a:close/>
                  </a:path>
                </a:pathLst>
              </a:custGeom>
              <a:solidFill>
                <a:srgbClr val="487277"/>
              </a:solidFill>
              <a:ln w="2935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9AF562-D3A6-E0E8-DEDA-957E78E237B6}"/>
              </a:ext>
            </a:extLst>
          </p:cNvPr>
          <p:cNvSpPr txBox="1"/>
          <p:nvPr/>
        </p:nvSpPr>
        <p:spPr>
          <a:xfrm rot="120000">
            <a:off x="2838350" y="1527165"/>
            <a:ext cx="1028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whiteboard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93878-E4BF-53F3-9D9E-EAD62A1C9DF4}"/>
              </a:ext>
            </a:extLst>
          </p:cNvPr>
          <p:cNvSpPr txBox="1"/>
          <p:nvPr/>
        </p:nvSpPr>
        <p:spPr>
          <a:xfrm rot="16044294">
            <a:off x="784263" y="3065962"/>
            <a:ext cx="92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PVC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DE639-CADC-1A82-4288-0D3ADD9065DB}"/>
              </a:ext>
            </a:extLst>
          </p:cNvPr>
          <p:cNvSpPr txBox="1"/>
          <p:nvPr/>
        </p:nvSpPr>
        <p:spPr>
          <a:xfrm rot="16012688">
            <a:off x="230520" y="3085603"/>
            <a:ext cx="95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fiberboard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A2344-B10E-DE10-E54E-1C234EB18134}"/>
              </a:ext>
            </a:extLst>
          </p:cNvPr>
          <p:cNvSpPr txBox="1"/>
          <p:nvPr/>
        </p:nvSpPr>
        <p:spPr>
          <a:xfrm rot="16200000">
            <a:off x="2638874" y="4109934"/>
            <a:ext cx="943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plywood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ED1AE-E9D8-E9B5-F04D-D8FD84BEAA6A}"/>
              </a:ext>
            </a:extLst>
          </p:cNvPr>
          <p:cNvSpPr txBox="1"/>
          <p:nvPr/>
        </p:nvSpPr>
        <p:spPr>
          <a:xfrm>
            <a:off x="2814080" y="3190039"/>
            <a:ext cx="1320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ping pong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774B3-4A86-B087-2EB7-0503C9BA884A}"/>
              </a:ext>
            </a:extLst>
          </p:cNvPr>
          <p:cNvSpPr txBox="1"/>
          <p:nvPr/>
        </p:nvSpPr>
        <p:spPr>
          <a:xfrm rot="-60000">
            <a:off x="1458450" y="3501115"/>
            <a:ext cx="94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plywood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704C2-2342-4C21-2240-0F5E26675D7E}"/>
              </a:ext>
            </a:extLst>
          </p:cNvPr>
          <p:cNvSpPr txBox="1"/>
          <p:nvPr/>
        </p:nvSpPr>
        <p:spPr>
          <a:xfrm rot="-120000">
            <a:off x="1159668" y="4028502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C0C0C0"/>
                </a:highlight>
              </a:rPr>
              <a:t>glass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99E2E5-BB01-8B06-DDC1-886B4D4C1D90}"/>
              </a:ext>
            </a:extLst>
          </p:cNvPr>
          <p:cNvSpPr txBox="1"/>
          <p:nvPr/>
        </p:nvSpPr>
        <p:spPr>
          <a:xfrm rot="-120000">
            <a:off x="352948" y="4732616"/>
            <a:ext cx="7377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/>
              <a:t>particle</a:t>
            </a:r>
          </a:p>
          <a:p>
            <a:pPr>
              <a:lnSpc>
                <a:spcPts val="1500"/>
              </a:lnSpc>
            </a:pPr>
            <a:r>
              <a:rPr lang="en-US" sz="1400" dirty="0"/>
              <a:t>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F9A5F-3CA9-5E3E-37A3-B11177999E32}"/>
              </a:ext>
            </a:extLst>
          </p:cNvPr>
          <p:cNvSpPr txBox="1"/>
          <p:nvPr/>
        </p:nvSpPr>
        <p:spPr>
          <a:xfrm rot="-180000">
            <a:off x="1221423" y="4916688"/>
            <a:ext cx="752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gypsum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07CC2-00D0-4E75-D8EC-2BEBFB5001F6}"/>
              </a:ext>
            </a:extLst>
          </p:cNvPr>
          <p:cNvSpPr txBox="1"/>
          <p:nvPr/>
        </p:nvSpPr>
        <p:spPr>
          <a:xfrm rot="16140000">
            <a:off x="1785081" y="4655789"/>
            <a:ext cx="863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porcelain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681F9-31EC-C5D8-5C6F-3F9A9726A1BC}"/>
              </a:ext>
            </a:extLst>
          </p:cNvPr>
          <p:cNvSpPr txBox="1"/>
          <p:nvPr/>
        </p:nvSpPr>
        <p:spPr>
          <a:xfrm rot="16200000">
            <a:off x="2142417" y="2887829"/>
            <a:ext cx="550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birch</a:t>
            </a:r>
          </a:p>
        </p:txBody>
      </p:sp>
    </p:spTree>
    <p:extLst>
      <p:ext uri="{BB962C8B-B14F-4D97-AF65-F5344CB8AC3E}">
        <p14:creationId xmlns:p14="http://schemas.microsoft.com/office/powerpoint/2010/main" val="30758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3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1882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</TotalTime>
  <Words>532</Words>
  <Application>Microsoft Macintosh PowerPoint</Application>
  <PresentationFormat>Widescreen</PresentationFormat>
  <Paragraphs>102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Custom Design</vt:lpstr>
      <vt:lpstr>PowerPoint Presentation</vt:lpstr>
      <vt:lpstr>Elastic wave propagation</vt:lpstr>
      <vt:lpstr>Localization with backprojection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localization on various materials </vt:lpstr>
      <vt:lpstr>Localizing footsteps using vibrations</vt:lpstr>
      <vt:lpstr>Towards inferring impact force &amp; object shape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Tianyuan Zhang</cp:lastModifiedBy>
  <cp:revision>333</cp:revision>
  <dcterms:created xsi:type="dcterms:W3CDTF">2019-11-20T18:10:55Z</dcterms:created>
  <dcterms:modified xsi:type="dcterms:W3CDTF">2023-05-01T17:26:53Z</dcterms:modified>
</cp:coreProperties>
</file>